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Pangolin"/>
      <p:regular r:id="rId51"/>
    </p:embeddedFont>
    <p:embeddedFont>
      <p:font typeface="Baloo 2"/>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7CFA6A-6F6E-4C73-9830-6441AAF9B00E}">
  <a:tblStyle styleId="{E87CFA6A-6F6E-4C73-9830-6441AAF9B00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angolin-regular.fntdata"/><Relationship Id="rId50" Type="http://schemas.openxmlformats.org/officeDocument/2006/relationships/slide" Target="slides/slide45.xml"/><Relationship Id="rId53" Type="http://schemas.openxmlformats.org/officeDocument/2006/relationships/font" Target="fonts/Baloo2-bold.fntdata"/><Relationship Id="rId52" Type="http://schemas.openxmlformats.org/officeDocument/2006/relationships/font" Target="fonts/Baloo2-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5e3e15aa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5e3e15aa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5b23873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5b23873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Excel = Produce YTVideos (79640 columns)</a:t>
            </a:r>
            <a:endParaRPr sz="1000">
              <a:solidFill>
                <a:srgbClr val="003849"/>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-Csv to xls (to prevent data loss)</a:t>
            </a:r>
            <a:endParaRPr sz="1000">
              <a:solidFill>
                <a:srgbClr val="003849"/>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-Combine data (Fr &amp; GB)</a:t>
            </a:r>
            <a:endParaRPr sz="1000">
              <a:solidFill>
                <a:srgbClr val="003849"/>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-Add column country</a:t>
            </a:r>
            <a:endParaRPr sz="1000">
              <a:solidFill>
                <a:srgbClr val="003849"/>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5e3e15a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5e3e15a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RM =Produce  YTVideos_DC</a:t>
            </a:r>
            <a:endParaRPr sz="1000">
              <a:solidFill>
                <a:srgbClr val="003849"/>
              </a:solidFill>
              <a:latin typeface="Baloo 2"/>
              <a:ea typeface="Baloo 2"/>
              <a:cs typeface="Baloo 2"/>
              <a:sym typeface="Baloo 2"/>
            </a:endParaRPr>
          </a:p>
          <a:p>
            <a:pPr indent="0" lvl="0" marL="0" rtl="0" algn="l">
              <a:spcBef>
                <a:spcPts val="0"/>
              </a:spcBef>
              <a:spcAft>
                <a:spcPts val="0"/>
              </a:spcAft>
              <a:buNone/>
            </a:pPr>
            <a:r>
              <a:rPr lang="en" sz="1000">
                <a:solidFill>
                  <a:srgbClr val="003849"/>
                </a:solidFill>
                <a:latin typeface="Baloo 2"/>
                <a:ea typeface="Baloo 2"/>
                <a:cs typeface="Baloo 2"/>
                <a:sym typeface="Baloo 2"/>
              </a:rPr>
              <a:t>-Transform Data Type of publish_time, trending_date</a:t>
            </a:r>
            <a:endParaRPr sz="1000">
              <a:latin typeface="Baloo 2"/>
              <a:ea typeface="Baloo 2"/>
              <a:cs typeface="Baloo 2"/>
              <a:sym typeface="Baloo 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b59104144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b59104144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-Filter example (Match any - Category id = 10,22,24)</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5910414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5910414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Filter example (Match all)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b5e3e15aa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b5e3e15aa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RM =Produce  YTVideos_DC </a:t>
            </a:r>
            <a:endParaRPr sz="1000">
              <a:solidFill>
                <a:srgbClr val="003849"/>
              </a:solidFill>
              <a:latin typeface="Baloo 2"/>
              <a:ea typeface="Baloo 2"/>
              <a:cs typeface="Baloo 2"/>
              <a:sym typeface="Baloo 2"/>
            </a:endParaRPr>
          </a:p>
          <a:p>
            <a:pPr indent="0" lvl="0" marL="0" rtl="0" algn="l">
              <a:spcBef>
                <a:spcPts val="0"/>
              </a:spcBef>
              <a:spcAft>
                <a:spcPts val="0"/>
              </a:spcAft>
              <a:buNone/>
            </a:pPr>
            <a:r>
              <a:rPr lang="en" sz="1000">
                <a:solidFill>
                  <a:srgbClr val="003849"/>
                </a:solidFill>
                <a:latin typeface="Baloo 2"/>
                <a:ea typeface="Baloo 2"/>
                <a:cs typeface="Baloo 2"/>
                <a:sym typeface="Baloo 2"/>
              </a:rPr>
              <a:t>-Transform Data Type Category_id (24 to Entertainment, 10 to Music, 22 to People &amp; Blogs)</a:t>
            </a:r>
            <a:endParaRPr sz="1000">
              <a:solidFill>
                <a:srgbClr val="003849"/>
              </a:solidFill>
              <a:latin typeface="Baloo 2"/>
              <a:ea typeface="Baloo 2"/>
              <a:cs typeface="Baloo 2"/>
              <a:sym typeface="Baloo 2"/>
            </a:endParaRPr>
          </a:p>
          <a:p>
            <a:pPr indent="0" lvl="0" marL="0" rtl="0" algn="l">
              <a:spcBef>
                <a:spcPts val="0"/>
              </a:spcBef>
              <a:spcAft>
                <a:spcPts val="0"/>
              </a:spcAft>
              <a:buNone/>
            </a:pPr>
            <a:r>
              <a:rPr lang="en" sz="1000">
                <a:solidFill>
                  <a:srgbClr val="003849"/>
                </a:solidFill>
                <a:latin typeface="Baloo 2"/>
                <a:ea typeface="Baloo 2"/>
                <a:cs typeface="Baloo 2"/>
                <a:sym typeface="Baloo 2"/>
              </a:rPr>
              <a:t>-Remove column video_id, tags, comments_disabled, rating_disabled, video_error_or_removed (12 attributes left)</a:t>
            </a:r>
            <a:endParaRPr sz="1000">
              <a:latin typeface="Baloo 2"/>
              <a:ea typeface="Baloo 2"/>
              <a:cs typeface="Baloo 2"/>
              <a:sym typeface="Baloo 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5b23873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5b23873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RM </a:t>
            </a:r>
            <a:r>
              <a:rPr lang="en" sz="1000">
                <a:solidFill>
                  <a:srgbClr val="003849"/>
                </a:solidFill>
                <a:latin typeface="Baloo 2"/>
                <a:ea typeface="Baloo 2"/>
                <a:cs typeface="Baloo 2"/>
                <a:sym typeface="Baloo 2"/>
              </a:rPr>
              <a:t>=Produce  YTVideos_DC</a:t>
            </a:r>
            <a:endParaRPr sz="1000">
              <a:solidFill>
                <a:srgbClr val="003849"/>
              </a:solidFill>
              <a:latin typeface="Baloo 2"/>
              <a:ea typeface="Baloo 2"/>
              <a:cs typeface="Baloo 2"/>
              <a:sym typeface="Baloo 2"/>
            </a:endParaRPr>
          </a:p>
          <a:p>
            <a:pPr indent="0" lvl="0" marL="0" rtl="0" algn="l">
              <a:spcBef>
                <a:spcPts val="0"/>
              </a:spcBef>
              <a:spcAft>
                <a:spcPts val="0"/>
              </a:spcAft>
              <a:buClr>
                <a:schemeClr val="dk1"/>
              </a:buClr>
              <a:buSzPts val="1100"/>
              <a:buFont typeface="Arial"/>
              <a:buNone/>
            </a:pPr>
            <a:r>
              <a:rPr lang="en" sz="1000">
                <a:solidFill>
                  <a:srgbClr val="003849"/>
                </a:solidFill>
                <a:latin typeface="Baloo 2"/>
                <a:ea typeface="Baloo 2"/>
                <a:cs typeface="Baloo 2"/>
                <a:sym typeface="Baloo 2"/>
              </a:rPr>
              <a:t>Remaining attributes</a:t>
            </a:r>
            <a:endParaRPr sz="1000">
              <a:latin typeface="Baloo 2"/>
              <a:ea typeface="Baloo 2"/>
              <a:cs typeface="Baloo 2"/>
              <a:sym typeface="Baloo 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5e3e15aa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5e3e15aa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5e3e15aa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5e3e15aa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 from PowerBI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b9b72163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b9b72163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QnA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ad1e85dd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bad1e85dde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b5e3e15aa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b5e3e15aa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ad1e85dd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ad1e85dd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Error</a:t>
            </a:r>
            <a:endParaRPr/>
          </a:p>
          <a:p>
            <a:pPr indent="0" lvl="0" marL="0" rtl="0" algn="l">
              <a:spcBef>
                <a:spcPts val="0"/>
              </a:spcBef>
              <a:spcAft>
                <a:spcPts val="0"/>
              </a:spcAft>
              <a:buNone/>
            </a:pPr>
            <a:r>
              <a:rPr lang="en"/>
              <a:t>2- Davies Bouldin Values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badb89091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badb89091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K Mean </a:t>
            </a:r>
            <a:r>
              <a:rPr lang="en" sz="1000">
                <a:solidFill>
                  <a:srgbClr val="003849"/>
                </a:solidFill>
                <a:latin typeface="Baloo 2"/>
                <a:ea typeface="Baloo 2"/>
                <a:cs typeface="Baloo 2"/>
                <a:sym typeface="Baloo 2"/>
              </a:rPr>
              <a:t>Analysis (cluster vs view)</a:t>
            </a:r>
            <a:endParaRPr sz="1000">
              <a:solidFill>
                <a:srgbClr val="003849"/>
              </a:solidFill>
              <a:latin typeface="Baloo 2"/>
              <a:ea typeface="Baloo 2"/>
              <a:cs typeface="Baloo 2"/>
              <a:sym typeface="Baloo 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adb89091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badb89091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Model Visualizer</a:t>
            </a:r>
            <a:endParaRPr sz="1000">
              <a:latin typeface="Baloo 2"/>
              <a:ea typeface="Baloo 2"/>
              <a:cs typeface="Baloo 2"/>
              <a:sym typeface="Baloo 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adb89091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badb89091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003849"/>
                </a:solidFill>
                <a:latin typeface="Baloo 2"/>
                <a:ea typeface="Baloo 2"/>
                <a:cs typeface="Baloo 2"/>
                <a:sym typeface="Baloo 2"/>
              </a:rPr>
              <a:t>Analysis (cluster vs view)</a:t>
            </a:r>
            <a:endParaRPr sz="1000">
              <a:solidFill>
                <a:srgbClr val="003849"/>
              </a:solidFill>
              <a:latin typeface="Baloo 2"/>
              <a:ea typeface="Baloo 2"/>
              <a:cs typeface="Baloo 2"/>
              <a:sym typeface="Baloo 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5e924bdb6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b5e924bdb6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Agglomerative analysis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adb8909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adb8909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bad1e85dde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bad1e85dde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RapidMiner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ae89eea9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bae89eea9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Python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ae89eea9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ae89eea9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RapidMiner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ad1e85dd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 name="Google Shape;297;gbad1e85dde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5e924bdb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b5e924bdb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Python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5e924bdb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b5e924bdb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RapidMiner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ae89eea9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ae89eea9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Python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bad1e85dd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bad1e85dd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bad1e85dd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bad1e85dd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ad1e85dd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bad1e85dd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b5e924bdb6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b5e924bdb6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Tgk result mana yang balik</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bad1e85dde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bad1e85dde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bad1e85dd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bad1e85dd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Related dgn stakeholder</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bae89eea9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bae89eea9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bad1e85dd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bad1e85dd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overview project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bad1e85dd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bad1e85dd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b5f0f964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b5f0f964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bad1e85dde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bad1e85dd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bad1e85dde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bad1e85dde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bad1e85dd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bad1e85dd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bae89eec1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bae89eec1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Jimmiran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bae89eea9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bae89eea9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bae89eea9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bae89eea9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dataset &amp; problem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bae89eea9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bae89eea9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ae89eec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ae89eec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dataset &amp; problem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ae89eea97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ae89eea97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02625" y="1175971"/>
            <a:ext cx="2369644" cy="2369644"/>
          </a:xfrm>
          <a:custGeom>
            <a:rect b="b" l="l" r="r" t="t"/>
            <a:pathLst>
              <a:path extrusionOk="0" h="47804" w="47804">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
          <p:cNvSpPr/>
          <p:nvPr/>
        </p:nvSpPr>
        <p:spPr>
          <a:xfrm>
            <a:off x="506350" y="849896"/>
            <a:ext cx="2369644" cy="2369644"/>
          </a:xfrm>
          <a:custGeom>
            <a:rect b="b" l="l" r="r" t="t"/>
            <a:pathLst>
              <a:path extrusionOk="0" h="47804" w="47804">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4419293" y="10313"/>
            <a:ext cx="4725535" cy="2943187"/>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4547056" y="-30325"/>
            <a:ext cx="4624894" cy="2878584"/>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 name="Google Shape;13;p2"/>
          <p:cNvGrpSpPr/>
          <p:nvPr/>
        </p:nvGrpSpPr>
        <p:grpSpPr>
          <a:xfrm flipH="1" rot="10800000">
            <a:off x="11" y="1666968"/>
            <a:ext cx="10175022" cy="3480512"/>
            <a:chOff x="1367050" y="3059225"/>
            <a:chExt cx="1407100" cy="848450"/>
          </a:xfrm>
        </p:grpSpPr>
        <p:sp>
          <p:nvSpPr>
            <p:cNvPr id="14" name="Google Shape;14;p2"/>
            <p:cNvSpPr/>
            <p:nvPr/>
          </p:nvSpPr>
          <p:spPr>
            <a:xfrm>
              <a:off x="1367050" y="3059225"/>
              <a:ext cx="1001268" cy="430317"/>
            </a:xfrm>
            <a:custGeom>
              <a:rect b="b" l="l" r="r" t="t"/>
              <a:pathLst>
                <a:path extrusionOk="0" h="14118" w="3285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1367050" y="3059925"/>
              <a:ext cx="1407100" cy="847750"/>
            </a:xfrm>
            <a:custGeom>
              <a:rect b="b" l="l" r="r" t="t"/>
              <a:pathLst>
                <a:path extrusionOk="0" h="33910" w="56284">
                  <a:moveTo>
                    <a:pt x="32320" y="1"/>
                  </a:moveTo>
                  <a:cubicBezTo>
                    <a:pt x="32850" y="1493"/>
                    <a:pt x="32222" y="3390"/>
                    <a:pt x="30813" y="4199"/>
                  </a:cubicBezTo>
                  <a:cubicBezTo>
                    <a:pt x="30091" y="4613"/>
                    <a:pt x="29297" y="4734"/>
                    <a:pt x="28470" y="4734"/>
                  </a:cubicBezTo>
                  <a:cubicBezTo>
                    <a:pt x="27293" y="4734"/>
                    <a:pt x="26051" y="4488"/>
                    <a:pt x="24857" y="4488"/>
                  </a:cubicBezTo>
                  <a:cubicBezTo>
                    <a:pt x="24769" y="4488"/>
                    <a:pt x="24680" y="4489"/>
                    <a:pt x="24592" y="4492"/>
                  </a:cubicBezTo>
                  <a:cubicBezTo>
                    <a:pt x="21872" y="4562"/>
                    <a:pt x="19417" y="6110"/>
                    <a:pt x="17297" y="7854"/>
                  </a:cubicBezTo>
                  <a:cubicBezTo>
                    <a:pt x="15191" y="9597"/>
                    <a:pt x="13252" y="11592"/>
                    <a:pt x="10839" y="12806"/>
                  </a:cubicBezTo>
                  <a:cubicBezTo>
                    <a:pt x="9125" y="13674"/>
                    <a:pt x="7197" y="14111"/>
                    <a:pt x="5269" y="14111"/>
                  </a:cubicBezTo>
                  <a:cubicBezTo>
                    <a:pt x="3511" y="14111"/>
                    <a:pt x="1752" y="13747"/>
                    <a:pt x="154" y="13015"/>
                  </a:cubicBezTo>
                  <a:cubicBezTo>
                    <a:pt x="113" y="13001"/>
                    <a:pt x="57" y="12973"/>
                    <a:pt x="1" y="12945"/>
                  </a:cubicBezTo>
                  <a:lnTo>
                    <a:pt x="1" y="32752"/>
                  </a:lnTo>
                  <a:cubicBezTo>
                    <a:pt x="2032" y="33526"/>
                    <a:pt x="4211" y="33909"/>
                    <a:pt x="6393" y="33909"/>
                  </a:cubicBezTo>
                  <a:cubicBezTo>
                    <a:pt x="10265" y="33909"/>
                    <a:pt x="14145" y="32703"/>
                    <a:pt x="17214" y="30339"/>
                  </a:cubicBezTo>
                  <a:cubicBezTo>
                    <a:pt x="22974" y="25903"/>
                    <a:pt x="25429" y="18427"/>
                    <a:pt x="30186" y="12931"/>
                  </a:cubicBezTo>
                  <a:cubicBezTo>
                    <a:pt x="33938" y="8593"/>
                    <a:pt x="39155" y="5552"/>
                    <a:pt x="44776" y="4436"/>
                  </a:cubicBezTo>
                  <a:cubicBezTo>
                    <a:pt x="47329" y="3934"/>
                    <a:pt x="49979" y="3795"/>
                    <a:pt x="52406" y="2874"/>
                  </a:cubicBezTo>
                  <a:cubicBezTo>
                    <a:pt x="53912" y="2302"/>
                    <a:pt x="55363" y="1298"/>
                    <a:pt x="5628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 name="Google Shape;16;p2"/>
          <p:cNvSpPr txBox="1"/>
          <p:nvPr>
            <p:ph type="ctrTitle"/>
          </p:nvPr>
        </p:nvSpPr>
        <p:spPr>
          <a:xfrm>
            <a:off x="619050" y="2590575"/>
            <a:ext cx="3657600" cy="142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7" name="Google Shape;17;p2"/>
          <p:cNvSpPr txBox="1"/>
          <p:nvPr>
            <p:ph idx="1" type="subTitle"/>
          </p:nvPr>
        </p:nvSpPr>
        <p:spPr>
          <a:xfrm>
            <a:off x="619050" y="3889425"/>
            <a:ext cx="3657600" cy="56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Pangolin"/>
              <a:buNone/>
              <a:defRPr sz="2400">
                <a:latin typeface="Pangolin"/>
                <a:ea typeface="Pangolin"/>
                <a:cs typeface="Pangolin"/>
                <a:sym typeface="Pangolin"/>
              </a:defRPr>
            </a:lvl1pPr>
            <a:lvl2pPr lvl="1" algn="l">
              <a:lnSpc>
                <a:spcPct val="100000"/>
              </a:lnSpc>
              <a:spcBef>
                <a:spcPts val="0"/>
              </a:spcBef>
              <a:spcAft>
                <a:spcPts val="0"/>
              </a:spcAft>
              <a:buSzPts val="2800"/>
              <a:buFont typeface="Pangolin"/>
              <a:buNone/>
              <a:defRPr sz="2800">
                <a:latin typeface="Pangolin"/>
                <a:ea typeface="Pangolin"/>
                <a:cs typeface="Pangolin"/>
                <a:sym typeface="Pangolin"/>
              </a:defRPr>
            </a:lvl2pPr>
            <a:lvl3pPr lvl="2" algn="l">
              <a:lnSpc>
                <a:spcPct val="100000"/>
              </a:lnSpc>
              <a:spcBef>
                <a:spcPts val="0"/>
              </a:spcBef>
              <a:spcAft>
                <a:spcPts val="0"/>
              </a:spcAft>
              <a:buSzPts val="2800"/>
              <a:buFont typeface="Pangolin"/>
              <a:buNone/>
              <a:defRPr sz="2800">
                <a:latin typeface="Pangolin"/>
                <a:ea typeface="Pangolin"/>
                <a:cs typeface="Pangolin"/>
                <a:sym typeface="Pangolin"/>
              </a:defRPr>
            </a:lvl3pPr>
            <a:lvl4pPr lvl="3" algn="l">
              <a:lnSpc>
                <a:spcPct val="100000"/>
              </a:lnSpc>
              <a:spcBef>
                <a:spcPts val="0"/>
              </a:spcBef>
              <a:spcAft>
                <a:spcPts val="0"/>
              </a:spcAft>
              <a:buSzPts val="2800"/>
              <a:buFont typeface="Pangolin"/>
              <a:buNone/>
              <a:defRPr sz="2800">
                <a:latin typeface="Pangolin"/>
                <a:ea typeface="Pangolin"/>
                <a:cs typeface="Pangolin"/>
                <a:sym typeface="Pangolin"/>
              </a:defRPr>
            </a:lvl4pPr>
            <a:lvl5pPr lvl="4" algn="l">
              <a:lnSpc>
                <a:spcPct val="100000"/>
              </a:lnSpc>
              <a:spcBef>
                <a:spcPts val="0"/>
              </a:spcBef>
              <a:spcAft>
                <a:spcPts val="0"/>
              </a:spcAft>
              <a:buSzPts val="2800"/>
              <a:buFont typeface="Pangolin"/>
              <a:buNone/>
              <a:defRPr sz="2800">
                <a:latin typeface="Pangolin"/>
                <a:ea typeface="Pangolin"/>
                <a:cs typeface="Pangolin"/>
                <a:sym typeface="Pangolin"/>
              </a:defRPr>
            </a:lvl5pPr>
            <a:lvl6pPr lvl="5" algn="l">
              <a:lnSpc>
                <a:spcPct val="100000"/>
              </a:lnSpc>
              <a:spcBef>
                <a:spcPts val="0"/>
              </a:spcBef>
              <a:spcAft>
                <a:spcPts val="0"/>
              </a:spcAft>
              <a:buSzPts val="2800"/>
              <a:buFont typeface="Pangolin"/>
              <a:buNone/>
              <a:defRPr sz="2800">
                <a:latin typeface="Pangolin"/>
                <a:ea typeface="Pangolin"/>
                <a:cs typeface="Pangolin"/>
                <a:sym typeface="Pangolin"/>
              </a:defRPr>
            </a:lvl6pPr>
            <a:lvl7pPr lvl="6" algn="l">
              <a:lnSpc>
                <a:spcPct val="100000"/>
              </a:lnSpc>
              <a:spcBef>
                <a:spcPts val="0"/>
              </a:spcBef>
              <a:spcAft>
                <a:spcPts val="0"/>
              </a:spcAft>
              <a:buSzPts val="2800"/>
              <a:buFont typeface="Pangolin"/>
              <a:buNone/>
              <a:defRPr sz="2800">
                <a:latin typeface="Pangolin"/>
                <a:ea typeface="Pangolin"/>
                <a:cs typeface="Pangolin"/>
                <a:sym typeface="Pangolin"/>
              </a:defRPr>
            </a:lvl7pPr>
            <a:lvl8pPr lvl="7" algn="l">
              <a:lnSpc>
                <a:spcPct val="100000"/>
              </a:lnSpc>
              <a:spcBef>
                <a:spcPts val="0"/>
              </a:spcBef>
              <a:spcAft>
                <a:spcPts val="0"/>
              </a:spcAft>
              <a:buSzPts val="2800"/>
              <a:buFont typeface="Pangolin"/>
              <a:buNone/>
              <a:defRPr sz="2800">
                <a:latin typeface="Pangolin"/>
                <a:ea typeface="Pangolin"/>
                <a:cs typeface="Pangolin"/>
                <a:sym typeface="Pangolin"/>
              </a:defRPr>
            </a:lvl8pPr>
            <a:lvl9pPr lvl="8" algn="l">
              <a:lnSpc>
                <a:spcPct val="100000"/>
              </a:lnSpc>
              <a:spcBef>
                <a:spcPts val="0"/>
              </a:spcBef>
              <a:spcAft>
                <a:spcPts val="0"/>
              </a:spcAft>
              <a:buSzPts val="2800"/>
              <a:buFont typeface="Pangolin"/>
              <a:buNone/>
              <a:defRPr sz="2800">
                <a:latin typeface="Pangolin"/>
                <a:ea typeface="Pangolin"/>
                <a:cs typeface="Pangolin"/>
                <a:sym typeface="Pangoli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grpSp>
        <p:nvGrpSpPr>
          <p:cNvPr id="92" name="Google Shape;92;p11"/>
          <p:cNvGrpSpPr/>
          <p:nvPr/>
        </p:nvGrpSpPr>
        <p:grpSpPr>
          <a:xfrm flipH="1">
            <a:off x="2222281" y="-105"/>
            <a:ext cx="6921666" cy="3144780"/>
            <a:chOff x="1367050" y="3059225"/>
            <a:chExt cx="1407100" cy="848450"/>
          </a:xfrm>
        </p:grpSpPr>
        <p:sp>
          <p:nvSpPr>
            <p:cNvPr id="93" name="Google Shape;93;p11"/>
            <p:cNvSpPr/>
            <p:nvPr/>
          </p:nvSpPr>
          <p:spPr>
            <a:xfrm>
              <a:off x="1367050" y="3059225"/>
              <a:ext cx="1001268" cy="430317"/>
            </a:xfrm>
            <a:custGeom>
              <a:rect b="b" l="l" r="r" t="t"/>
              <a:pathLst>
                <a:path extrusionOk="0" h="14118" w="3285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
            <p:cNvSpPr/>
            <p:nvPr/>
          </p:nvSpPr>
          <p:spPr>
            <a:xfrm>
              <a:off x="1367050" y="3059925"/>
              <a:ext cx="1407100" cy="847750"/>
            </a:xfrm>
            <a:custGeom>
              <a:rect b="b" l="l" r="r" t="t"/>
              <a:pathLst>
                <a:path extrusionOk="0" h="33910" w="56284">
                  <a:moveTo>
                    <a:pt x="32320" y="1"/>
                  </a:moveTo>
                  <a:cubicBezTo>
                    <a:pt x="32850" y="1493"/>
                    <a:pt x="32222" y="3390"/>
                    <a:pt x="30813" y="4199"/>
                  </a:cubicBezTo>
                  <a:cubicBezTo>
                    <a:pt x="30091" y="4613"/>
                    <a:pt x="29297" y="4734"/>
                    <a:pt x="28470" y="4734"/>
                  </a:cubicBezTo>
                  <a:cubicBezTo>
                    <a:pt x="27293" y="4734"/>
                    <a:pt x="26051" y="4488"/>
                    <a:pt x="24857" y="4488"/>
                  </a:cubicBezTo>
                  <a:cubicBezTo>
                    <a:pt x="24769" y="4488"/>
                    <a:pt x="24680" y="4489"/>
                    <a:pt x="24592" y="4492"/>
                  </a:cubicBezTo>
                  <a:cubicBezTo>
                    <a:pt x="21872" y="4562"/>
                    <a:pt x="19417" y="6110"/>
                    <a:pt x="17297" y="7854"/>
                  </a:cubicBezTo>
                  <a:cubicBezTo>
                    <a:pt x="15191" y="9597"/>
                    <a:pt x="13252" y="11592"/>
                    <a:pt x="10839" y="12806"/>
                  </a:cubicBezTo>
                  <a:cubicBezTo>
                    <a:pt x="9125" y="13674"/>
                    <a:pt x="7197" y="14111"/>
                    <a:pt x="5269" y="14111"/>
                  </a:cubicBezTo>
                  <a:cubicBezTo>
                    <a:pt x="3511" y="14111"/>
                    <a:pt x="1752" y="13747"/>
                    <a:pt x="154" y="13015"/>
                  </a:cubicBezTo>
                  <a:cubicBezTo>
                    <a:pt x="113" y="13001"/>
                    <a:pt x="57" y="12973"/>
                    <a:pt x="1" y="12945"/>
                  </a:cubicBezTo>
                  <a:lnTo>
                    <a:pt x="1" y="32752"/>
                  </a:lnTo>
                  <a:cubicBezTo>
                    <a:pt x="2032" y="33526"/>
                    <a:pt x="4211" y="33909"/>
                    <a:pt x="6393" y="33909"/>
                  </a:cubicBezTo>
                  <a:cubicBezTo>
                    <a:pt x="10265" y="33909"/>
                    <a:pt x="14145" y="32703"/>
                    <a:pt x="17214" y="30339"/>
                  </a:cubicBezTo>
                  <a:cubicBezTo>
                    <a:pt x="22974" y="25903"/>
                    <a:pt x="25429" y="18427"/>
                    <a:pt x="30186" y="12931"/>
                  </a:cubicBezTo>
                  <a:cubicBezTo>
                    <a:pt x="33938" y="8593"/>
                    <a:pt x="39155" y="5552"/>
                    <a:pt x="44776" y="4436"/>
                  </a:cubicBezTo>
                  <a:cubicBezTo>
                    <a:pt x="47329" y="3934"/>
                    <a:pt x="49979" y="3795"/>
                    <a:pt x="52406" y="2874"/>
                  </a:cubicBezTo>
                  <a:cubicBezTo>
                    <a:pt x="53912" y="2302"/>
                    <a:pt x="55363" y="1298"/>
                    <a:pt x="562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 name="Google Shape;95;p11"/>
          <p:cNvSpPr/>
          <p:nvPr/>
        </p:nvSpPr>
        <p:spPr>
          <a:xfrm flipH="1">
            <a:off x="37" y="4099275"/>
            <a:ext cx="2044566" cy="1044287"/>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1"/>
          <p:cNvSpPr txBox="1"/>
          <p:nvPr>
            <p:ph type="title"/>
          </p:nvPr>
        </p:nvSpPr>
        <p:spPr>
          <a:xfrm>
            <a:off x="5814700" y="448056"/>
            <a:ext cx="2560200" cy="192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_1">
    <p:spTree>
      <p:nvGrpSpPr>
        <p:cNvPr id="97" name="Shape 97"/>
        <p:cNvGrpSpPr/>
        <p:nvPr/>
      </p:nvGrpSpPr>
      <p:grpSpPr>
        <a:xfrm>
          <a:off x="0" y="0"/>
          <a:ext cx="0" cy="0"/>
          <a:chOff x="0" y="0"/>
          <a:chExt cx="0" cy="0"/>
        </a:xfrm>
      </p:grpSpPr>
      <p:grpSp>
        <p:nvGrpSpPr>
          <p:cNvPr id="98" name="Google Shape;98;p12"/>
          <p:cNvGrpSpPr/>
          <p:nvPr/>
        </p:nvGrpSpPr>
        <p:grpSpPr>
          <a:xfrm>
            <a:off x="3908852" y="-6500"/>
            <a:ext cx="5238124" cy="5156400"/>
            <a:chOff x="4003316" y="-6500"/>
            <a:chExt cx="5143484" cy="5156400"/>
          </a:xfrm>
        </p:grpSpPr>
        <p:sp>
          <p:nvSpPr>
            <p:cNvPr id="99" name="Google Shape;99;p12"/>
            <p:cNvSpPr/>
            <p:nvPr/>
          </p:nvSpPr>
          <p:spPr>
            <a:xfrm rot="-5400000">
              <a:off x="2250685" y="1746286"/>
              <a:ext cx="5156245" cy="1650983"/>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2"/>
            <p:cNvSpPr/>
            <p:nvPr/>
          </p:nvSpPr>
          <p:spPr>
            <a:xfrm rot="-5400000">
              <a:off x="4820950" y="824050"/>
              <a:ext cx="5156400" cy="3495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2"/>
          <p:cNvSpPr/>
          <p:nvPr/>
        </p:nvSpPr>
        <p:spPr>
          <a:xfrm rot="10800000">
            <a:off x="-28247" y="-38940"/>
            <a:ext cx="2734828" cy="1457120"/>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noFill/>
          <a:ln cap="flat" cmpd="sng" w="28575">
            <a:solidFill>
              <a:schemeClr val="l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2"/>
          <p:cNvSpPr txBox="1"/>
          <p:nvPr>
            <p:ph type="title"/>
          </p:nvPr>
        </p:nvSpPr>
        <p:spPr>
          <a:xfrm>
            <a:off x="713100" y="1298229"/>
            <a:ext cx="2807100" cy="1920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12"/>
          <p:cNvSpPr txBox="1"/>
          <p:nvPr>
            <p:ph idx="1" type="subTitle"/>
          </p:nvPr>
        </p:nvSpPr>
        <p:spPr>
          <a:xfrm>
            <a:off x="713100" y="3218572"/>
            <a:ext cx="2807100" cy="68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04" name="Shape 104"/>
        <p:cNvGrpSpPr/>
        <p:nvPr/>
      </p:nvGrpSpPr>
      <p:grpSpPr>
        <a:xfrm>
          <a:off x="0" y="0"/>
          <a:ext cx="0" cy="0"/>
          <a:chOff x="0" y="0"/>
          <a:chExt cx="0" cy="0"/>
        </a:xfrm>
      </p:grpSpPr>
      <p:sp>
        <p:nvSpPr>
          <p:cNvPr id="105" name="Google Shape;105;p13"/>
          <p:cNvSpPr/>
          <p:nvPr/>
        </p:nvSpPr>
        <p:spPr>
          <a:xfrm flipH="1">
            <a:off x="-32" y="0"/>
            <a:ext cx="930058" cy="5143479"/>
          </a:xfrm>
          <a:custGeom>
            <a:rect b="b" l="l" r="r" t="t"/>
            <a:pathLst>
              <a:path extrusionOk="0" h="34874" w="34291">
                <a:moveTo>
                  <a:pt x="24658" y="1"/>
                </a:moveTo>
                <a:cubicBezTo>
                  <a:pt x="24658" y="1"/>
                  <a:pt x="17669" y="715"/>
                  <a:pt x="15824" y="4715"/>
                </a:cubicBezTo>
                <a:cubicBezTo>
                  <a:pt x="13823" y="9073"/>
                  <a:pt x="16824" y="14550"/>
                  <a:pt x="16240" y="19110"/>
                </a:cubicBezTo>
                <a:cubicBezTo>
                  <a:pt x="15609" y="23944"/>
                  <a:pt x="4239" y="29957"/>
                  <a:pt x="2262" y="31754"/>
                </a:cubicBezTo>
                <a:cubicBezTo>
                  <a:pt x="286" y="33564"/>
                  <a:pt x="0" y="34874"/>
                  <a:pt x="0" y="34874"/>
                </a:cubicBezTo>
                <a:lnTo>
                  <a:pt x="34290" y="34874"/>
                </a:lnTo>
                <a:lnTo>
                  <a:pt x="3429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3"/>
          <p:cNvSpPr/>
          <p:nvPr/>
        </p:nvSpPr>
        <p:spPr>
          <a:xfrm flipH="1" rot="10800000">
            <a:off x="8216068" y="0"/>
            <a:ext cx="930058" cy="5143479"/>
          </a:xfrm>
          <a:custGeom>
            <a:rect b="b" l="l" r="r" t="t"/>
            <a:pathLst>
              <a:path extrusionOk="0" h="34874" w="34291">
                <a:moveTo>
                  <a:pt x="24658" y="1"/>
                </a:moveTo>
                <a:cubicBezTo>
                  <a:pt x="24658" y="1"/>
                  <a:pt x="17669" y="715"/>
                  <a:pt x="15824" y="4715"/>
                </a:cubicBezTo>
                <a:cubicBezTo>
                  <a:pt x="13823" y="9073"/>
                  <a:pt x="16824" y="14550"/>
                  <a:pt x="16240" y="19110"/>
                </a:cubicBezTo>
                <a:cubicBezTo>
                  <a:pt x="15609" y="23944"/>
                  <a:pt x="4239" y="29957"/>
                  <a:pt x="2262" y="31754"/>
                </a:cubicBezTo>
                <a:cubicBezTo>
                  <a:pt x="286" y="33564"/>
                  <a:pt x="0" y="34874"/>
                  <a:pt x="0" y="34874"/>
                </a:cubicBezTo>
                <a:lnTo>
                  <a:pt x="34290" y="34874"/>
                </a:lnTo>
                <a:lnTo>
                  <a:pt x="3429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3"/>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8" name="Google Shape;108;p13"/>
          <p:cNvSpPr txBox="1"/>
          <p:nvPr>
            <p:ph idx="1" type="subTitle"/>
          </p:nvPr>
        </p:nvSpPr>
        <p:spPr>
          <a:xfrm>
            <a:off x="1722975" y="1280775"/>
            <a:ext cx="22860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09" name="Google Shape;109;p13"/>
          <p:cNvSpPr txBox="1"/>
          <p:nvPr>
            <p:ph idx="2" type="subTitle"/>
          </p:nvPr>
        </p:nvSpPr>
        <p:spPr>
          <a:xfrm>
            <a:off x="1722975" y="1639154"/>
            <a:ext cx="22860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0" name="Google Shape;110;p13"/>
          <p:cNvSpPr txBox="1"/>
          <p:nvPr>
            <p:ph idx="3" type="subTitle"/>
          </p:nvPr>
        </p:nvSpPr>
        <p:spPr>
          <a:xfrm>
            <a:off x="5135025" y="1280775"/>
            <a:ext cx="22860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11" name="Google Shape;111;p13"/>
          <p:cNvSpPr txBox="1"/>
          <p:nvPr>
            <p:ph idx="4" type="subTitle"/>
          </p:nvPr>
        </p:nvSpPr>
        <p:spPr>
          <a:xfrm>
            <a:off x="5135025" y="1639154"/>
            <a:ext cx="22860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2" name="Google Shape;112;p13"/>
          <p:cNvSpPr txBox="1"/>
          <p:nvPr>
            <p:ph idx="5" type="subTitle"/>
          </p:nvPr>
        </p:nvSpPr>
        <p:spPr>
          <a:xfrm>
            <a:off x="1722975" y="3158775"/>
            <a:ext cx="22860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13" name="Google Shape;113;p13"/>
          <p:cNvSpPr txBox="1"/>
          <p:nvPr>
            <p:ph idx="6" type="subTitle"/>
          </p:nvPr>
        </p:nvSpPr>
        <p:spPr>
          <a:xfrm>
            <a:off x="1722975" y="3517154"/>
            <a:ext cx="22860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4" name="Google Shape;114;p13"/>
          <p:cNvSpPr txBox="1"/>
          <p:nvPr>
            <p:ph idx="7" type="subTitle"/>
          </p:nvPr>
        </p:nvSpPr>
        <p:spPr>
          <a:xfrm>
            <a:off x="5135025" y="3158775"/>
            <a:ext cx="2286000" cy="347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15" name="Google Shape;115;p13"/>
          <p:cNvSpPr txBox="1"/>
          <p:nvPr>
            <p:ph idx="8" type="subTitle"/>
          </p:nvPr>
        </p:nvSpPr>
        <p:spPr>
          <a:xfrm>
            <a:off x="5135025" y="3517154"/>
            <a:ext cx="2286000" cy="70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116" name="Shape 116"/>
        <p:cNvGrpSpPr/>
        <p:nvPr/>
      </p:nvGrpSpPr>
      <p:grpSpPr>
        <a:xfrm>
          <a:off x="0" y="0"/>
          <a:ext cx="0" cy="0"/>
          <a:chOff x="0" y="0"/>
          <a:chExt cx="0" cy="0"/>
        </a:xfrm>
      </p:grpSpPr>
      <p:sp>
        <p:nvSpPr>
          <p:cNvPr id="117" name="Google Shape;117;p14"/>
          <p:cNvSpPr/>
          <p:nvPr/>
        </p:nvSpPr>
        <p:spPr>
          <a:xfrm rot="-5400000">
            <a:off x="3374330" y="-774600"/>
            <a:ext cx="2398120" cy="9251780"/>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4"/>
          <p:cNvSpPr/>
          <p:nvPr/>
        </p:nvSpPr>
        <p:spPr>
          <a:xfrm rot="-5400000">
            <a:off x="3374368" y="-628988"/>
            <a:ext cx="2398120" cy="9146855"/>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4"/>
          <p:cNvSpPr/>
          <p:nvPr/>
        </p:nvSpPr>
        <p:spPr>
          <a:xfrm rot="-5400000">
            <a:off x="4141099" y="-4140994"/>
            <a:ext cx="858319" cy="9140317"/>
          </a:xfrm>
          <a:custGeom>
            <a:rect b="b" l="l" r="r" t="t"/>
            <a:pathLst>
              <a:path extrusionOk="0" h="39911" w="17396">
                <a:moveTo>
                  <a:pt x="13740" y="1"/>
                </a:moveTo>
                <a:cubicBezTo>
                  <a:pt x="13740" y="1"/>
                  <a:pt x="16574" y="9085"/>
                  <a:pt x="15716" y="13157"/>
                </a:cubicBezTo>
                <a:cubicBezTo>
                  <a:pt x="14835" y="17241"/>
                  <a:pt x="11299" y="15098"/>
                  <a:pt x="8596" y="19039"/>
                </a:cubicBezTo>
                <a:cubicBezTo>
                  <a:pt x="5906" y="22992"/>
                  <a:pt x="10490" y="29874"/>
                  <a:pt x="8596" y="31207"/>
                </a:cubicBezTo>
                <a:cubicBezTo>
                  <a:pt x="8288" y="31428"/>
                  <a:pt x="7901" y="31510"/>
                  <a:pt x="7464" y="31510"/>
                </a:cubicBezTo>
                <a:cubicBezTo>
                  <a:pt x="6179" y="31510"/>
                  <a:pt x="4469" y="30797"/>
                  <a:pt x="3100" y="30797"/>
                </a:cubicBezTo>
                <a:cubicBezTo>
                  <a:pt x="2097" y="30797"/>
                  <a:pt x="1277" y="31179"/>
                  <a:pt x="941" y="32505"/>
                </a:cubicBezTo>
                <a:cubicBezTo>
                  <a:pt x="0" y="36243"/>
                  <a:pt x="2369" y="39911"/>
                  <a:pt x="2369" y="39911"/>
                </a:cubicBezTo>
                <a:lnTo>
                  <a:pt x="17395" y="39911"/>
                </a:lnTo>
                <a:lnTo>
                  <a:pt x="1739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4"/>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14"/>
          <p:cNvSpPr txBox="1"/>
          <p:nvPr>
            <p:ph idx="1" type="subTitle"/>
          </p:nvPr>
        </p:nvSpPr>
        <p:spPr>
          <a:xfrm>
            <a:off x="713100" y="18799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22" name="Google Shape;122;p14"/>
          <p:cNvSpPr txBox="1"/>
          <p:nvPr>
            <p:ph idx="2" type="subTitle"/>
          </p:nvPr>
        </p:nvSpPr>
        <p:spPr>
          <a:xfrm>
            <a:off x="713100" y="21351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3" name="Google Shape;123;p14"/>
          <p:cNvSpPr txBox="1"/>
          <p:nvPr>
            <p:ph idx="3" type="subTitle"/>
          </p:nvPr>
        </p:nvSpPr>
        <p:spPr>
          <a:xfrm>
            <a:off x="3355800" y="18799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24" name="Google Shape;124;p14"/>
          <p:cNvSpPr txBox="1"/>
          <p:nvPr>
            <p:ph idx="4" type="subTitle"/>
          </p:nvPr>
        </p:nvSpPr>
        <p:spPr>
          <a:xfrm>
            <a:off x="3355800" y="21351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5" name="Google Shape;125;p14"/>
          <p:cNvSpPr txBox="1"/>
          <p:nvPr>
            <p:ph idx="5" type="subTitle"/>
          </p:nvPr>
        </p:nvSpPr>
        <p:spPr>
          <a:xfrm>
            <a:off x="5998500" y="18799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26" name="Google Shape;126;p14"/>
          <p:cNvSpPr txBox="1"/>
          <p:nvPr>
            <p:ph idx="6" type="subTitle"/>
          </p:nvPr>
        </p:nvSpPr>
        <p:spPr>
          <a:xfrm>
            <a:off x="5998500" y="21351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7" name="Google Shape;127;p14"/>
          <p:cNvSpPr txBox="1"/>
          <p:nvPr>
            <p:ph idx="7" type="subTitle"/>
          </p:nvPr>
        </p:nvSpPr>
        <p:spPr>
          <a:xfrm>
            <a:off x="713100" y="37288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28" name="Google Shape;128;p14"/>
          <p:cNvSpPr txBox="1"/>
          <p:nvPr>
            <p:ph idx="8" type="subTitle"/>
          </p:nvPr>
        </p:nvSpPr>
        <p:spPr>
          <a:xfrm>
            <a:off x="713100" y="39840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9" name="Google Shape;129;p14"/>
          <p:cNvSpPr txBox="1"/>
          <p:nvPr>
            <p:ph idx="9" type="subTitle"/>
          </p:nvPr>
        </p:nvSpPr>
        <p:spPr>
          <a:xfrm>
            <a:off x="3355800" y="37288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30" name="Google Shape;130;p14"/>
          <p:cNvSpPr txBox="1"/>
          <p:nvPr>
            <p:ph idx="13" type="subTitle"/>
          </p:nvPr>
        </p:nvSpPr>
        <p:spPr>
          <a:xfrm>
            <a:off x="3355800" y="39840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31" name="Google Shape;131;p14"/>
          <p:cNvSpPr txBox="1"/>
          <p:nvPr>
            <p:ph idx="14" type="subTitle"/>
          </p:nvPr>
        </p:nvSpPr>
        <p:spPr>
          <a:xfrm>
            <a:off x="5998500" y="3728816"/>
            <a:ext cx="2432400" cy="347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32" name="Google Shape;132;p14"/>
          <p:cNvSpPr txBox="1"/>
          <p:nvPr>
            <p:ph idx="15" type="subTitle"/>
          </p:nvPr>
        </p:nvSpPr>
        <p:spPr>
          <a:xfrm>
            <a:off x="5998500" y="3984058"/>
            <a:ext cx="2432400" cy="640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33" name="Shape 133"/>
        <p:cNvGrpSpPr/>
        <p:nvPr/>
      </p:nvGrpSpPr>
      <p:grpSpPr>
        <a:xfrm>
          <a:off x="0" y="0"/>
          <a:ext cx="0" cy="0"/>
          <a:chOff x="0" y="0"/>
          <a:chExt cx="0" cy="0"/>
        </a:xfrm>
      </p:grpSpPr>
      <p:sp>
        <p:nvSpPr>
          <p:cNvPr id="134" name="Google Shape;134;p15"/>
          <p:cNvSpPr/>
          <p:nvPr/>
        </p:nvSpPr>
        <p:spPr>
          <a:xfrm flipH="1">
            <a:off x="6295635" y="1"/>
            <a:ext cx="2848365" cy="2345846"/>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5"/>
          <p:cNvSpPr txBox="1"/>
          <p:nvPr>
            <p:ph type="title"/>
          </p:nvPr>
        </p:nvSpPr>
        <p:spPr>
          <a:xfrm>
            <a:off x="3840625" y="445025"/>
            <a:ext cx="459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6" name="Google Shape;136;p15"/>
          <p:cNvSpPr txBox="1"/>
          <p:nvPr>
            <p:ph idx="1" type="subTitle"/>
          </p:nvPr>
        </p:nvSpPr>
        <p:spPr>
          <a:xfrm>
            <a:off x="3266013" y="1403968"/>
            <a:ext cx="1856100" cy="3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37" name="Google Shape;137;p15"/>
          <p:cNvSpPr txBox="1"/>
          <p:nvPr>
            <p:ph idx="2" type="subTitle"/>
          </p:nvPr>
        </p:nvSpPr>
        <p:spPr>
          <a:xfrm>
            <a:off x="3266013" y="1766592"/>
            <a:ext cx="18561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38" name="Google Shape;138;p15"/>
          <p:cNvSpPr txBox="1"/>
          <p:nvPr>
            <p:ph idx="3" type="subTitle"/>
          </p:nvPr>
        </p:nvSpPr>
        <p:spPr>
          <a:xfrm>
            <a:off x="5720888" y="1403968"/>
            <a:ext cx="1856100" cy="3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39" name="Google Shape;139;p15"/>
          <p:cNvSpPr txBox="1"/>
          <p:nvPr>
            <p:ph idx="4" type="subTitle"/>
          </p:nvPr>
        </p:nvSpPr>
        <p:spPr>
          <a:xfrm>
            <a:off x="5720888" y="1766592"/>
            <a:ext cx="18561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0" name="Google Shape;140;p15"/>
          <p:cNvSpPr txBox="1"/>
          <p:nvPr>
            <p:ph idx="5" type="subTitle"/>
          </p:nvPr>
        </p:nvSpPr>
        <p:spPr>
          <a:xfrm>
            <a:off x="3980275" y="3221243"/>
            <a:ext cx="1856100" cy="3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41" name="Google Shape;141;p15"/>
          <p:cNvSpPr txBox="1"/>
          <p:nvPr>
            <p:ph idx="6" type="subTitle"/>
          </p:nvPr>
        </p:nvSpPr>
        <p:spPr>
          <a:xfrm>
            <a:off x="3980275" y="3579667"/>
            <a:ext cx="18561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2" name="Google Shape;142;p15"/>
          <p:cNvSpPr txBox="1"/>
          <p:nvPr>
            <p:ph idx="7" type="subTitle"/>
          </p:nvPr>
        </p:nvSpPr>
        <p:spPr>
          <a:xfrm>
            <a:off x="6435150" y="3221243"/>
            <a:ext cx="1856100" cy="347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143" name="Google Shape;143;p15"/>
          <p:cNvSpPr txBox="1"/>
          <p:nvPr>
            <p:ph idx="8" type="subTitle"/>
          </p:nvPr>
        </p:nvSpPr>
        <p:spPr>
          <a:xfrm>
            <a:off x="6435150" y="3579667"/>
            <a:ext cx="1856100" cy="969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6">
    <p:spTree>
      <p:nvGrpSpPr>
        <p:cNvPr id="144" name="Shape 144"/>
        <p:cNvGrpSpPr/>
        <p:nvPr/>
      </p:nvGrpSpPr>
      <p:grpSpPr>
        <a:xfrm>
          <a:off x="0" y="0"/>
          <a:ext cx="0" cy="0"/>
          <a:chOff x="0" y="0"/>
          <a:chExt cx="0" cy="0"/>
        </a:xfrm>
      </p:grpSpPr>
      <p:grpSp>
        <p:nvGrpSpPr>
          <p:cNvPr id="145" name="Google Shape;145;p16"/>
          <p:cNvGrpSpPr/>
          <p:nvPr/>
        </p:nvGrpSpPr>
        <p:grpSpPr>
          <a:xfrm>
            <a:off x="-197" y="-6500"/>
            <a:ext cx="5192917" cy="5156400"/>
            <a:chOff x="-202" y="-6500"/>
            <a:chExt cx="5558678" cy="5156400"/>
          </a:xfrm>
        </p:grpSpPr>
        <p:sp>
          <p:nvSpPr>
            <p:cNvPr id="146" name="Google Shape;146;p16"/>
            <p:cNvSpPr/>
            <p:nvPr/>
          </p:nvSpPr>
          <p:spPr>
            <a:xfrm flipH="1" rot="5400000">
              <a:off x="-235852" y="229150"/>
              <a:ext cx="5156400" cy="46851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6"/>
            <p:cNvSpPr/>
            <p:nvPr/>
          </p:nvSpPr>
          <p:spPr>
            <a:xfrm flipH="1">
              <a:off x="4628418" y="0"/>
              <a:ext cx="930058" cy="5143479"/>
            </a:xfrm>
            <a:custGeom>
              <a:rect b="b" l="l" r="r" t="t"/>
              <a:pathLst>
                <a:path extrusionOk="0" h="34874" w="34291">
                  <a:moveTo>
                    <a:pt x="24658" y="1"/>
                  </a:moveTo>
                  <a:cubicBezTo>
                    <a:pt x="24658" y="1"/>
                    <a:pt x="17669" y="715"/>
                    <a:pt x="15824" y="4715"/>
                  </a:cubicBezTo>
                  <a:cubicBezTo>
                    <a:pt x="13823" y="9073"/>
                    <a:pt x="16824" y="14550"/>
                    <a:pt x="16240" y="19110"/>
                  </a:cubicBezTo>
                  <a:cubicBezTo>
                    <a:pt x="15609" y="23944"/>
                    <a:pt x="4239" y="29957"/>
                    <a:pt x="2262" y="31754"/>
                  </a:cubicBezTo>
                  <a:cubicBezTo>
                    <a:pt x="286" y="33564"/>
                    <a:pt x="0" y="34874"/>
                    <a:pt x="0" y="34874"/>
                  </a:cubicBezTo>
                  <a:lnTo>
                    <a:pt x="34290" y="34874"/>
                  </a:lnTo>
                  <a:lnTo>
                    <a:pt x="3429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 name="Google Shape;148;p16"/>
          <p:cNvSpPr txBox="1"/>
          <p:nvPr>
            <p:ph type="title"/>
          </p:nvPr>
        </p:nvSpPr>
        <p:spPr>
          <a:xfrm>
            <a:off x="812436" y="145758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49" name="Google Shape;149;p16"/>
          <p:cNvSpPr txBox="1"/>
          <p:nvPr>
            <p:ph idx="1" type="subTitle"/>
          </p:nvPr>
        </p:nvSpPr>
        <p:spPr>
          <a:xfrm>
            <a:off x="2015675" y="1224516"/>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0" name="Google Shape;150;p16"/>
          <p:cNvSpPr txBox="1"/>
          <p:nvPr>
            <p:ph idx="2" type="subTitle"/>
          </p:nvPr>
        </p:nvSpPr>
        <p:spPr>
          <a:xfrm>
            <a:off x="2015675" y="1578840"/>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51" name="Google Shape;151;p16"/>
          <p:cNvSpPr txBox="1"/>
          <p:nvPr>
            <p:ph idx="3" type="title"/>
          </p:nvPr>
        </p:nvSpPr>
        <p:spPr>
          <a:xfrm>
            <a:off x="812436" y="2621763"/>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52" name="Google Shape;152;p16"/>
          <p:cNvSpPr txBox="1"/>
          <p:nvPr>
            <p:ph idx="4" type="subTitle"/>
          </p:nvPr>
        </p:nvSpPr>
        <p:spPr>
          <a:xfrm>
            <a:off x="2015675" y="2390928"/>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3" name="Google Shape;153;p16"/>
          <p:cNvSpPr txBox="1"/>
          <p:nvPr>
            <p:ph idx="5" type="subTitle"/>
          </p:nvPr>
        </p:nvSpPr>
        <p:spPr>
          <a:xfrm>
            <a:off x="2015675" y="2745252"/>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54" name="Google Shape;154;p16"/>
          <p:cNvSpPr txBox="1"/>
          <p:nvPr>
            <p:ph idx="6" type="title"/>
          </p:nvPr>
        </p:nvSpPr>
        <p:spPr>
          <a:xfrm>
            <a:off x="812436" y="378593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55" name="Google Shape;155;p16"/>
          <p:cNvSpPr txBox="1"/>
          <p:nvPr>
            <p:ph idx="7" type="subTitle"/>
          </p:nvPr>
        </p:nvSpPr>
        <p:spPr>
          <a:xfrm>
            <a:off x="2015675" y="3555103"/>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156" name="Google Shape;156;p16"/>
          <p:cNvSpPr txBox="1"/>
          <p:nvPr>
            <p:ph idx="8" type="subTitle"/>
          </p:nvPr>
        </p:nvSpPr>
        <p:spPr>
          <a:xfrm>
            <a:off x="2015675" y="3909427"/>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57" name="Google Shape;157;p16"/>
          <p:cNvSpPr txBox="1"/>
          <p:nvPr>
            <p:ph idx="9"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58" name="Shape 158"/>
        <p:cNvGrpSpPr/>
        <p:nvPr/>
      </p:nvGrpSpPr>
      <p:grpSpPr>
        <a:xfrm>
          <a:off x="0" y="0"/>
          <a:ext cx="0" cy="0"/>
          <a:chOff x="0" y="0"/>
          <a:chExt cx="0" cy="0"/>
        </a:xfrm>
      </p:grpSpPr>
      <p:sp>
        <p:nvSpPr>
          <p:cNvPr id="159" name="Google Shape;159;p17"/>
          <p:cNvSpPr/>
          <p:nvPr/>
        </p:nvSpPr>
        <p:spPr>
          <a:xfrm rot="10800000">
            <a:off x="4212134" y="2071547"/>
            <a:ext cx="4931512" cy="3071470"/>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7"/>
          <p:cNvSpPr/>
          <p:nvPr/>
        </p:nvSpPr>
        <p:spPr>
          <a:xfrm>
            <a:off x="11" y="-7050"/>
            <a:ext cx="4768588" cy="2356541"/>
          </a:xfrm>
          <a:custGeom>
            <a:rect b="b" l="l" r="r" t="t"/>
            <a:pathLst>
              <a:path extrusionOk="0" h="14118" w="3285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7"/>
          <p:cNvSpPr/>
          <p:nvPr/>
        </p:nvSpPr>
        <p:spPr>
          <a:xfrm rot="10800000">
            <a:off x="4345570" y="2181385"/>
            <a:ext cx="4826380" cy="3004040"/>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cap="flat" cmpd="sng" w="2857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7"/>
          <p:cNvSpPr txBox="1"/>
          <p:nvPr>
            <p:ph type="title"/>
          </p:nvPr>
        </p:nvSpPr>
        <p:spPr>
          <a:xfrm>
            <a:off x="2125950" y="1116275"/>
            <a:ext cx="4892100" cy="2478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3" name="Shape 163"/>
        <p:cNvGrpSpPr/>
        <p:nvPr/>
      </p:nvGrpSpPr>
      <p:grpSpPr>
        <a:xfrm>
          <a:off x="0" y="0"/>
          <a:ext cx="0" cy="0"/>
          <a:chOff x="0" y="0"/>
          <a:chExt cx="0" cy="0"/>
        </a:xfrm>
      </p:grpSpPr>
      <p:sp>
        <p:nvSpPr>
          <p:cNvPr id="164" name="Google Shape;164;p18"/>
          <p:cNvSpPr/>
          <p:nvPr/>
        </p:nvSpPr>
        <p:spPr>
          <a:xfrm rot="5400000">
            <a:off x="3040209" y="-2879854"/>
            <a:ext cx="3066412" cy="9225819"/>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8"/>
          <p:cNvSpPr/>
          <p:nvPr/>
        </p:nvSpPr>
        <p:spPr>
          <a:xfrm rot="5400000">
            <a:off x="3040216" y="-3040221"/>
            <a:ext cx="3066412" cy="9146855"/>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8"/>
          <p:cNvSpPr txBox="1"/>
          <p:nvPr>
            <p:ph hasCustomPrompt="1" type="title"/>
          </p:nvPr>
        </p:nvSpPr>
        <p:spPr>
          <a:xfrm>
            <a:off x="713100" y="1063088"/>
            <a:ext cx="7717500" cy="1234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72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67" name="Google Shape;167;p18"/>
          <p:cNvSpPr txBox="1"/>
          <p:nvPr>
            <p:ph idx="1" type="subTitle"/>
          </p:nvPr>
        </p:nvSpPr>
        <p:spPr>
          <a:xfrm>
            <a:off x="1608925" y="3442800"/>
            <a:ext cx="5925300" cy="1161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p:cSld name="CUSTOM_7">
    <p:spTree>
      <p:nvGrpSpPr>
        <p:cNvPr id="168" name="Shape 168"/>
        <p:cNvGrpSpPr/>
        <p:nvPr/>
      </p:nvGrpSpPr>
      <p:grpSpPr>
        <a:xfrm>
          <a:off x="0" y="0"/>
          <a:ext cx="0" cy="0"/>
          <a:chOff x="0" y="0"/>
          <a:chExt cx="0" cy="0"/>
        </a:xfrm>
      </p:grpSpPr>
      <p:sp>
        <p:nvSpPr>
          <p:cNvPr id="169" name="Google Shape;169;p19"/>
          <p:cNvSpPr/>
          <p:nvPr/>
        </p:nvSpPr>
        <p:spPr>
          <a:xfrm rot="10800000">
            <a:off x="7" y="-23"/>
            <a:ext cx="5896493" cy="3104485"/>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9"/>
          <p:cNvSpPr txBox="1"/>
          <p:nvPr>
            <p:ph type="title"/>
          </p:nvPr>
        </p:nvSpPr>
        <p:spPr>
          <a:xfrm>
            <a:off x="5623700" y="1337225"/>
            <a:ext cx="2807100" cy="10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1" name="Google Shape;171;p19"/>
          <p:cNvSpPr txBox="1"/>
          <p:nvPr>
            <p:ph idx="1" type="subTitle"/>
          </p:nvPr>
        </p:nvSpPr>
        <p:spPr>
          <a:xfrm>
            <a:off x="5623700" y="2379745"/>
            <a:ext cx="2807100" cy="121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72" name="Google Shape;172;p19"/>
          <p:cNvSpPr/>
          <p:nvPr/>
        </p:nvSpPr>
        <p:spPr>
          <a:xfrm rot="10800000">
            <a:off x="6576606" y="3556043"/>
            <a:ext cx="2580534" cy="1607191"/>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9"/>
          <p:cNvSpPr/>
          <p:nvPr/>
        </p:nvSpPr>
        <p:spPr>
          <a:xfrm rot="10800000">
            <a:off x="6646432" y="3613517"/>
            <a:ext cx="2525518" cy="1571908"/>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cap="flat" cmpd="sng" w="2857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8">
    <p:spTree>
      <p:nvGrpSpPr>
        <p:cNvPr id="174" name="Shape 174"/>
        <p:cNvGrpSpPr/>
        <p:nvPr/>
      </p:nvGrpSpPr>
      <p:grpSpPr>
        <a:xfrm>
          <a:off x="0" y="0"/>
          <a:ext cx="0" cy="0"/>
          <a:chOff x="0" y="0"/>
          <a:chExt cx="0" cy="0"/>
        </a:xfrm>
      </p:grpSpPr>
      <p:sp>
        <p:nvSpPr>
          <p:cNvPr id="175" name="Google Shape;175;p20"/>
          <p:cNvSpPr/>
          <p:nvPr/>
        </p:nvSpPr>
        <p:spPr>
          <a:xfrm rot="10800000">
            <a:off x="3704250" y="-8"/>
            <a:ext cx="5439749" cy="5143484"/>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0"/>
          <p:cNvSpPr/>
          <p:nvPr/>
        </p:nvSpPr>
        <p:spPr>
          <a:xfrm rot="10800000">
            <a:off x="3908869" y="-28223"/>
            <a:ext cx="5291581" cy="5199948"/>
          </a:xfrm>
          <a:custGeom>
            <a:rect b="b" l="l" r="r" t="t"/>
            <a:pathLst>
              <a:path extrusionOk="0" h="43268" w="42364">
                <a:moveTo>
                  <a:pt x="1" y="0"/>
                </a:moveTo>
                <a:lnTo>
                  <a:pt x="1" y="43267"/>
                </a:lnTo>
                <a:lnTo>
                  <a:pt x="42363" y="43267"/>
                </a:lnTo>
                <a:cubicBezTo>
                  <a:pt x="42363" y="43267"/>
                  <a:pt x="42268" y="37779"/>
                  <a:pt x="39006" y="33992"/>
                </a:cubicBezTo>
                <a:cubicBezTo>
                  <a:pt x="35767" y="30218"/>
                  <a:pt x="39351" y="28789"/>
                  <a:pt x="39875" y="23705"/>
                </a:cubicBezTo>
                <a:cubicBezTo>
                  <a:pt x="40375" y="18633"/>
                  <a:pt x="36958" y="18336"/>
                  <a:pt x="34470" y="14049"/>
                </a:cubicBezTo>
                <a:cubicBezTo>
                  <a:pt x="31981" y="9775"/>
                  <a:pt x="34041" y="0"/>
                  <a:pt x="34041" y="0"/>
                </a:cubicBezTo>
                <a:close/>
              </a:path>
            </a:pathLst>
          </a:cu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0"/>
          <p:cNvSpPr txBox="1"/>
          <p:nvPr>
            <p:ph type="title"/>
          </p:nvPr>
        </p:nvSpPr>
        <p:spPr>
          <a:xfrm>
            <a:off x="5431875" y="445025"/>
            <a:ext cx="2999100" cy="1106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20"/>
          <p:cNvSpPr txBox="1"/>
          <p:nvPr/>
        </p:nvSpPr>
        <p:spPr>
          <a:xfrm>
            <a:off x="5431275" y="3605850"/>
            <a:ext cx="3093000" cy="67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Baloo 2"/>
                <a:ea typeface="Baloo 2"/>
                <a:cs typeface="Baloo 2"/>
                <a:sym typeface="Baloo 2"/>
              </a:rPr>
              <a:t>CREDITS: This presentation template was created by </a:t>
            </a:r>
            <a:r>
              <a:rPr b="0" i="0" lang="en" sz="1100" u="none" cap="none" strike="noStrike">
                <a:solidFill>
                  <a:schemeClr val="hlink"/>
                </a:solidFill>
                <a:uFill>
                  <a:noFill/>
                </a:uFill>
                <a:latin typeface="Baloo 2"/>
                <a:ea typeface="Baloo 2"/>
                <a:cs typeface="Baloo 2"/>
                <a:sym typeface="Baloo 2"/>
                <a:hlinkClick r:id="rId2"/>
              </a:rPr>
              <a:t>Slidesgo</a:t>
            </a:r>
            <a:r>
              <a:rPr b="0" i="0" lang="en" sz="1100" u="none" cap="none" strike="noStrike">
                <a:solidFill>
                  <a:schemeClr val="dk1"/>
                </a:solidFill>
                <a:latin typeface="Baloo 2"/>
                <a:ea typeface="Baloo 2"/>
                <a:cs typeface="Baloo 2"/>
                <a:sym typeface="Baloo 2"/>
              </a:rPr>
              <a:t>, including icons by </a:t>
            </a:r>
            <a:r>
              <a:rPr b="0" i="0" lang="en" sz="1100" u="none" cap="none" strike="noStrike">
                <a:solidFill>
                  <a:schemeClr val="hlink"/>
                </a:solidFill>
                <a:uFill>
                  <a:noFill/>
                </a:uFill>
                <a:latin typeface="Baloo 2"/>
                <a:ea typeface="Baloo 2"/>
                <a:cs typeface="Baloo 2"/>
                <a:sym typeface="Baloo 2"/>
                <a:hlinkClick r:id="rId3"/>
              </a:rPr>
              <a:t>Flaticon</a:t>
            </a:r>
            <a:r>
              <a:rPr b="0" i="0" lang="en" sz="1100" u="none" cap="none" strike="noStrike">
                <a:solidFill>
                  <a:schemeClr val="dk1"/>
                </a:solidFill>
                <a:latin typeface="Baloo 2"/>
                <a:ea typeface="Baloo 2"/>
                <a:cs typeface="Baloo 2"/>
                <a:sym typeface="Baloo 2"/>
              </a:rPr>
              <a:t>, and infographics &amp; images by </a:t>
            </a:r>
            <a:r>
              <a:rPr b="0" i="0" lang="en" sz="1100" u="none" cap="none" strike="noStrike">
                <a:solidFill>
                  <a:schemeClr val="hlink"/>
                </a:solidFill>
                <a:uFill>
                  <a:noFill/>
                </a:uFill>
                <a:latin typeface="Baloo 2"/>
                <a:ea typeface="Baloo 2"/>
                <a:cs typeface="Baloo 2"/>
                <a:sym typeface="Baloo 2"/>
                <a:hlinkClick r:id="rId4"/>
              </a:rPr>
              <a:t>Freepik</a:t>
            </a:r>
            <a:r>
              <a:rPr b="0" i="0" lang="en" sz="1100" u="none" cap="none" strike="noStrike">
                <a:solidFill>
                  <a:schemeClr val="dk1"/>
                </a:solidFill>
                <a:latin typeface="Baloo 2"/>
                <a:ea typeface="Baloo 2"/>
                <a:cs typeface="Baloo 2"/>
                <a:sym typeface="Baloo 2"/>
              </a:rPr>
              <a:t>.</a:t>
            </a:r>
            <a:endParaRPr b="0" i="0" sz="1100" u="none" cap="none" strike="noStrike">
              <a:solidFill>
                <a:schemeClr val="dk1"/>
              </a:solidFill>
              <a:latin typeface="Baloo 2"/>
              <a:ea typeface="Baloo 2"/>
              <a:cs typeface="Baloo 2"/>
              <a:sym typeface="Baloo 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3"/>
          <p:cNvSpPr/>
          <p:nvPr/>
        </p:nvSpPr>
        <p:spPr>
          <a:xfrm rot="10800000">
            <a:off x="7543794" y="4385848"/>
            <a:ext cx="1600206" cy="776702"/>
          </a:xfrm>
          <a:custGeom>
            <a:rect b="b" l="l" r="r" t="t"/>
            <a:pathLst>
              <a:path extrusionOk="0" h="14118" w="32850">
                <a:moveTo>
                  <a:pt x="1" y="1"/>
                </a:moveTo>
                <a:lnTo>
                  <a:pt x="1" y="12945"/>
                </a:lnTo>
                <a:cubicBezTo>
                  <a:pt x="57" y="12959"/>
                  <a:pt x="113" y="13001"/>
                  <a:pt x="168" y="13015"/>
                </a:cubicBezTo>
                <a:cubicBezTo>
                  <a:pt x="1773" y="13750"/>
                  <a:pt x="3537" y="14117"/>
                  <a:pt x="5301" y="14117"/>
                </a:cubicBezTo>
                <a:cubicBezTo>
                  <a:pt x="7217" y="14117"/>
                  <a:pt x="9132" y="13684"/>
                  <a:pt x="10839" y="12820"/>
                </a:cubicBezTo>
                <a:cubicBezTo>
                  <a:pt x="13252" y="11578"/>
                  <a:pt x="15205" y="9598"/>
                  <a:pt x="17297" y="7868"/>
                </a:cubicBezTo>
                <a:cubicBezTo>
                  <a:pt x="19404" y="6124"/>
                  <a:pt x="21858" y="4576"/>
                  <a:pt x="24592" y="4506"/>
                </a:cubicBezTo>
                <a:cubicBezTo>
                  <a:pt x="24664" y="4504"/>
                  <a:pt x="24736" y="4503"/>
                  <a:pt x="24808" y="4503"/>
                </a:cubicBezTo>
                <a:cubicBezTo>
                  <a:pt x="26011" y="4503"/>
                  <a:pt x="27265" y="4752"/>
                  <a:pt x="28452" y="4752"/>
                </a:cubicBezTo>
                <a:cubicBezTo>
                  <a:pt x="29285" y="4752"/>
                  <a:pt x="30086" y="4630"/>
                  <a:pt x="30813" y="4213"/>
                </a:cubicBezTo>
                <a:cubicBezTo>
                  <a:pt x="32222" y="3404"/>
                  <a:pt x="32850" y="1521"/>
                  <a:pt x="3232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rot="10800000">
            <a:off x="7" y="5"/>
            <a:ext cx="2478918" cy="800095"/>
          </a:xfrm>
          <a:custGeom>
            <a:rect b="b" l="l" r="r" t="t"/>
            <a:pathLst>
              <a:path extrusionOk="0" h="11620" w="36002">
                <a:moveTo>
                  <a:pt x="36002" y="0"/>
                </a:moveTo>
                <a:cubicBezTo>
                  <a:pt x="34719" y="223"/>
                  <a:pt x="33463" y="865"/>
                  <a:pt x="32375" y="1632"/>
                </a:cubicBezTo>
                <a:cubicBezTo>
                  <a:pt x="30729" y="2818"/>
                  <a:pt x="29334" y="4338"/>
                  <a:pt x="27688" y="5538"/>
                </a:cubicBezTo>
                <a:cubicBezTo>
                  <a:pt x="25164" y="7393"/>
                  <a:pt x="22039" y="8439"/>
                  <a:pt x="18887" y="8467"/>
                </a:cubicBezTo>
                <a:cubicBezTo>
                  <a:pt x="18805" y="8468"/>
                  <a:pt x="18723" y="8469"/>
                  <a:pt x="18641" y="8469"/>
                </a:cubicBezTo>
                <a:cubicBezTo>
                  <a:pt x="16159" y="8469"/>
                  <a:pt x="13715" y="7869"/>
                  <a:pt x="11271" y="7504"/>
                </a:cubicBezTo>
                <a:cubicBezTo>
                  <a:pt x="10215" y="7354"/>
                  <a:pt x="9136" y="7249"/>
                  <a:pt x="8065" y="7249"/>
                </a:cubicBezTo>
                <a:cubicBezTo>
                  <a:pt x="6561" y="7249"/>
                  <a:pt x="5074" y="7456"/>
                  <a:pt x="3697" y="8035"/>
                </a:cubicBezTo>
                <a:cubicBezTo>
                  <a:pt x="2079" y="8718"/>
                  <a:pt x="670" y="10043"/>
                  <a:pt x="0" y="11619"/>
                </a:cubicBezTo>
                <a:lnTo>
                  <a:pt x="36002" y="11619"/>
                </a:lnTo>
                <a:lnTo>
                  <a:pt x="3600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10800000">
            <a:off x="-19040" y="-38088"/>
            <a:ext cx="2421765" cy="736563"/>
          </a:xfrm>
          <a:custGeom>
            <a:rect b="b" l="l" r="r" t="t"/>
            <a:pathLst>
              <a:path extrusionOk="0" h="11620" w="36002">
                <a:moveTo>
                  <a:pt x="36002" y="0"/>
                </a:moveTo>
                <a:cubicBezTo>
                  <a:pt x="34719" y="223"/>
                  <a:pt x="33463" y="865"/>
                  <a:pt x="32375" y="1632"/>
                </a:cubicBezTo>
                <a:cubicBezTo>
                  <a:pt x="30729" y="2818"/>
                  <a:pt x="29334" y="4338"/>
                  <a:pt x="27688" y="5538"/>
                </a:cubicBezTo>
                <a:cubicBezTo>
                  <a:pt x="25164" y="7393"/>
                  <a:pt x="22039" y="8439"/>
                  <a:pt x="18887" y="8467"/>
                </a:cubicBezTo>
                <a:cubicBezTo>
                  <a:pt x="18805" y="8468"/>
                  <a:pt x="18723" y="8469"/>
                  <a:pt x="18641" y="8469"/>
                </a:cubicBezTo>
                <a:cubicBezTo>
                  <a:pt x="16159" y="8469"/>
                  <a:pt x="13715" y="7869"/>
                  <a:pt x="11271" y="7504"/>
                </a:cubicBezTo>
                <a:cubicBezTo>
                  <a:pt x="10215" y="7354"/>
                  <a:pt x="9136" y="7249"/>
                  <a:pt x="8065" y="7249"/>
                </a:cubicBezTo>
                <a:cubicBezTo>
                  <a:pt x="6561" y="7249"/>
                  <a:pt x="5074" y="7456"/>
                  <a:pt x="3697" y="8035"/>
                </a:cubicBezTo>
                <a:cubicBezTo>
                  <a:pt x="2079" y="8718"/>
                  <a:pt x="670" y="10043"/>
                  <a:pt x="0" y="11619"/>
                </a:cubicBezTo>
                <a:lnTo>
                  <a:pt x="36002" y="11619"/>
                </a:lnTo>
                <a:lnTo>
                  <a:pt x="36002" y="0"/>
                </a:lnTo>
                <a:close/>
              </a:path>
            </a:pathLst>
          </a:custGeom>
          <a:noFill/>
          <a:ln cap="flat" cmpd="sng" w="28575">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3"/>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 name="Shape 179"/>
        <p:cNvGrpSpPr/>
        <p:nvPr/>
      </p:nvGrpSpPr>
      <p:grpSpPr>
        <a:xfrm>
          <a:off x="0" y="0"/>
          <a:ext cx="0" cy="0"/>
          <a:chOff x="0" y="0"/>
          <a:chExt cx="0" cy="0"/>
        </a:xfrm>
      </p:grpSpPr>
      <p:grpSp>
        <p:nvGrpSpPr>
          <p:cNvPr id="180" name="Google Shape;180;p21"/>
          <p:cNvGrpSpPr/>
          <p:nvPr/>
        </p:nvGrpSpPr>
        <p:grpSpPr>
          <a:xfrm rot="10800000">
            <a:off x="-5" y="-6500"/>
            <a:ext cx="4915194" cy="5156400"/>
            <a:chOff x="4003316" y="-6500"/>
            <a:chExt cx="4826388" cy="5156400"/>
          </a:xfrm>
        </p:grpSpPr>
        <p:sp>
          <p:nvSpPr>
            <p:cNvPr id="181" name="Google Shape;181;p21"/>
            <p:cNvSpPr/>
            <p:nvPr/>
          </p:nvSpPr>
          <p:spPr>
            <a:xfrm rot="-5400000">
              <a:off x="2250685" y="1746286"/>
              <a:ext cx="5156245" cy="1650983"/>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1"/>
            <p:cNvSpPr/>
            <p:nvPr/>
          </p:nvSpPr>
          <p:spPr>
            <a:xfrm rot="-5400000">
              <a:off x="4662404" y="982600"/>
              <a:ext cx="5156400" cy="3178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p21"/>
          <p:cNvSpPr txBox="1"/>
          <p:nvPr>
            <p:ph type="title"/>
          </p:nvPr>
        </p:nvSpPr>
        <p:spPr>
          <a:xfrm>
            <a:off x="713100" y="1233175"/>
            <a:ext cx="31500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84" name="Google Shape;184;p21"/>
          <p:cNvSpPr txBox="1"/>
          <p:nvPr>
            <p:ph idx="1" type="subTitle"/>
          </p:nvPr>
        </p:nvSpPr>
        <p:spPr>
          <a:xfrm>
            <a:off x="713100" y="2803075"/>
            <a:ext cx="31500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85" name="Google Shape;185;p21"/>
          <p:cNvSpPr txBox="1"/>
          <p:nvPr>
            <p:ph idx="2" type="body"/>
          </p:nvPr>
        </p:nvSpPr>
        <p:spPr>
          <a:xfrm>
            <a:off x="4939500" y="724075"/>
            <a:ext cx="3491400" cy="36951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00000"/>
              </a:lnSpc>
              <a:spcBef>
                <a:spcPts val="0"/>
              </a:spcBef>
              <a:spcAft>
                <a:spcPts val="0"/>
              </a:spcAft>
              <a:buSzPts val="1600"/>
              <a:buChar char="○"/>
              <a:defRPr/>
            </a:lvl2pPr>
            <a:lvl3pPr indent="-330200" lvl="2" marL="1371600" algn="l">
              <a:lnSpc>
                <a:spcPct val="100000"/>
              </a:lnSpc>
              <a:spcBef>
                <a:spcPts val="0"/>
              </a:spcBef>
              <a:spcAft>
                <a:spcPts val="0"/>
              </a:spcAft>
              <a:buSzPts val="1600"/>
              <a:buChar char="■"/>
              <a:defRPr/>
            </a:lvl3pPr>
            <a:lvl4pPr indent="-330200" lvl="3" marL="1828800" algn="l">
              <a:lnSpc>
                <a:spcPct val="100000"/>
              </a:lnSpc>
              <a:spcBef>
                <a:spcPts val="0"/>
              </a:spcBef>
              <a:spcAft>
                <a:spcPts val="0"/>
              </a:spcAft>
              <a:buSzPts val="1600"/>
              <a:buChar char="●"/>
              <a:defRPr/>
            </a:lvl4pPr>
            <a:lvl5pPr indent="-330200" lvl="4" marL="2286000" algn="l">
              <a:lnSpc>
                <a:spcPct val="100000"/>
              </a:lnSpc>
              <a:spcBef>
                <a:spcPts val="0"/>
              </a:spcBef>
              <a:spcAft>
                <a:spcPts val="0"/>
              </a:spcAft>
              <a:buSzPts val="1600"/>
              <a:buChar char="○"/>
              <a:defRPr/>
            </a:lvl5pPr>
            <a:lvl6pPr indent="-330200" lvl="5" marL="2743200" algn="l">
              <a:lnSpc>
                <a:spcPct val="100000"/>
              </a:lnSpc>
              <a:spcBef>
                <a:spcPts val="0"/>
              </a:spcBef>
              <a:spcAft>
                <a:spcPts val="0"/>
              </a:spcAft>
              <a:buSzPts val="1600"/>
              <a:buChar char="■"/>
              <a:defRPr/>
            </a:lvl6pPr>
            <a:lvl7pPr indent="-330200" lvl="6" marL="3200400" algn="l">
              <a:lnSpc>
                <a:spcPct val="100000"/>
              </a:lnSpc>
              <a:spcBef>
                <a:spcPts val="0"/>
              </a:spcBef>
              <a:spcAft>
                <a:spcPts val="0"/>
              </a:spcAft>
              <a:buSzPts val="1600"/>
              <a:buChar char="●"/>
              <a:defRPr/>
            </a:lvl7pPr>
            <a:lvl8pPr indent="-330200" lvl="7" marL="3657600" algn="l">
              <a:lnSpc>
                <a:spcPct val="100000"/>
              </a:lnSpc>
              <a:spcBef>
                <a:spcPts val="0"/>
              </a:spcBef>
              <a:spcAft>
                <a:spcPts val="0"/>
              </a:spcAft>
              <a:buSzPts val="1600"/>
              <a:buChar char="○"/>
              <a:defRPr/>
            </a:lvl8pPr>
            <a:lvl9pPr indent="-330200" lvl="8" marL="4114800" algn="l">
              <a:lnSpc>
                <a:spcPct val="100000"/>
              </a:lnSpc>
              <a:spcBef>
                <a:spcPts val="0"/>
              </a:spcBef>
              <a:spcAft>
                <a:spcPts val="0"/>
              </a:spcAft>
              <a:buSzPts val="1600"/>
              <a:buChar char="■"/>
              <a:defRPr/>
            </a:lvl9pPr>
          </a:lstStyle>
          <a:p/>
        </p:txBody>
      </p:sp>
      <p:sp>
        <p:nvSpPr>
          <p:cNvPr id="186" name="Google Shape;186;p21"/>
          <p:cNvSpPr/>
          <p:nvPr/>
        </p:nvSpPr>
        <p:spPr>
          <a:xfrm flipH="1" rot="10800000">
            <a:off x="7836575" y="-6"/>
            <a:ext cx="1307397" cy="688355"/>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87" name="Shape 18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4" name="Shape 24"/>
        <p:cNvGrpSpPr/>
        <p:nvPr/>
      </p:nvGrpSpPr>
      <p:grpSpPr>
        <a:xfrm>
          <a:off x="0" y="0"/>
          <a:ext cx="0" cy="0"/>
          <a:chOff x="0" y="0"/>
          <a:chExt cx="0" cy="0"/>
        </a:xfrm>
      </p:grpSpPr>
      <p:sp>
        <p:nvSpPr>
          <p:cNvPr id="25" name="Google Shape;25;p4"/>
          <p:cNvSpPr/>
          <p:nvPr/>
        </p:nvSpPr>
        <p:spPr>
          <a:xfrm>
            <a:off x="-83050" y="1228675"/>
            <a:ext cx="9309944" cy="3209964"/>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4"/>
          <p:cNvGrpSpPr/>
          <p:nvPr/>
        </p:nvGrpSpPr>
        <p:grpSpPr>
          <a:xfrm>
            <a:off x="-25" y="1390650"/>
            <a:ext cx="9144000" cy="3752700"/>
            <a:chOff x="-25" y="1390650"/>
            <a:chExt cx="9144000" cy="3752700"/>
          </a:xfrm>
        </p:grpSpPr>
        <p:sp>
          <p:nvSpPr>
            <p:cNvPr id="27" name="Google Shape;27;p4"/>
            <p:cNvSpPr/>
            <p:nvPr/>
          </p:nvSpPr>
          <p:spPr>
            <a:xfrm>
              <a:off x="-25" y="1390650"/>
              <a:ext cx="9143955" cy="3152727"/>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25" y="4210050"/>
              <a:ext cx="9144000" cy="93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4"/>
          <p:cNvSpPr txBox="1"/>
          <p:nvPr>
            <p:ph idx="2" type="title"/>
          </p:nvPr>
        </p:nvSpPr>
        <p:spPr>
          <a:xfrm>
            <a:off x="1220324" y="184048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1" name="Google Shape;31;p4"/>
          <p:cNvSpPr txBox="1"/>
          <p:nvPr>
            <p:ph idx="1" type="subTitle"/>
          </p:nvPr>
        </p:nvSpPr>
        <p:spPr>
          <a:xfrm>
            <a:off x="713100" y="3043200"/>
            <a:ext cx="18198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32" name="Google Shape;32;p4"/>
          <p:cNvSpPr txBox="1"/>
          <p:nvPr>
            <p:ph idx="3" type="subTitle"/>
          </p:nvPr>
        </p:nvSpPr>
        <p:spPr>
          <a:xfrm>
            <a:off x="713100" y="3390942"/>
            <a:ext cx="1819800" cy="98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4"/>
          <p:cNvSpPr txBox="1"/>
          <p:nvPr>
            <p:ph idx="4" type="title"/>
          </p:nvPr>
        </p:nvSpPr>
        <p:spPr>
          <a:xfrm>
            <a:off x="3185736" y="184048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4" name="Google Shape;34;p4"/>
          <p:cNvSpPr txBox="1"/>
          <p:nvPr>
            <p:ph idx="5" type="subTitle"/>
          </p:nvPr>
        </p:nvSpPr>
        <p:spPr>
          <a:xfrm>
            <a:off x="2678513" y="3043200"/>
            <a:ext cx="18198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35" name="Google Shape;35;p4"/>
          <p:cNvSpPr txBox="1"/>
          <p:nvPr>
            <p:ph idx="6" type="subTitle"/>
          </p:nvPr>
        </p:nvSpPr>
        <p:spPr>
          <a:xfrm>
            <a:off x="2678513" y="3390942"/>
            <a:ext cx="1819800" cy="98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6" name="Google Shape;36;p4"/>
          <p:cNvSpPr txBox="1"/>
          <p:nvPr>
            <p:ph idx="7" type="title"/>
          </p:nvPr>
        </p:nvSpPr>
        <p:spPr>
          <a:xfrm>
            <a:off x="5151149" y="184048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7" name="Google Shape;37;p4"/>
          <p:cNvSpPr txBox="1"/>
          <p:nvPr>
            <p:ph idx="8" type="subTitle"/>
          </p:nvPr>
        </p:nvSpPr>
        <p:spPr>
          <a:xfrm>
            <a:off x="4643925" y="3043200"/>
            <a:ext cx="18198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38" name="Google Shape;38;p4"/>
          <p:cNvSpPr txBox="1"/>
          <p:nvPr>
            <p:ph idx="9" type="subTitle"/>
          </p:nvPr>
        </p:nvSpPr>
        <p:spPr>
          <a:xfrm>
            <a:off x="4643925" y="3390942"/>
            <a:ext cx="1819800" cy="98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9" name="Google Shape;39;p4"/>
          <p:cNvSpPr txBox="1"/>
          <p:nvPr>
            <p:ph idx="13" type="title"/>
          </p:nvPr>
        </p:nvSpPr>
        <p:spPr>
          <a:xfrm>
            <a:off x="7116549" y="1840488"/>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40" name="Google Shape;40;p4"/>
          <p:cNvSpPr txBox="1"/>
          <p:nvPr>
            <p:ph idx="14" type="subTitle"/>
          </p:nvPr>
        </p:nvSpPr>
        <p:spPr>
          <a:xfrm>
            <a:off x="6609325" y="3043200"/>
            <a:ext cx="18198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41" name="Google Shape;41;p4"/>
          <p:cNvSpPr txBox="1"/>
          <p:nvPr>
            <p:ph idx="15" type="subTitle"/>
          </p:nvPr>
        </p:nvSpPr>
        <p:spPr>
          <a:xfrm>
            <a:off x="6609325" y="3390942"/>
            <a:ext cx="1819800" cy="987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5"/>
          <p:cNvSpPr/>
          <p:nvPr/>
        </p:nvSpPr>
        <p:spPr>
          <a:xfrm>
            <a:off x="6981825" y="3445550"/>
            <a:ext cx="2162216" cy="1697977"/>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flipH="1">
            <a:off x="-44" y="0"/>
            <a:ext cx="1762171" cy="5143530"/>
          </a:xfrm>
          <a:custGeom>
            <a:rect b="b" l="l" r="r" t="t"/>
            <a:pathLst>
              <a:path extrusionOk="0" h="39911" w="17396">
                <a:moveTo>
                  <a:pt x="13740" y="1"/>
                </a:moveTo>
                <a:cubicBezTo>
                  <a:pt x="13740" y="1"/>
                  <a:pt x="16574" y="9085"/>
                  <a:pt x="15716" y="13157"/>
                </a:cubicBezTo>
                <a:cubicBezTo>
                  <a:pt x="14835" y="17241"/>
                  <a:pt x="11299" y="15098"/>
                  <a:pt x="8596" y="19039"/>
                </a:cubicBezTo>
                <a:cubicBezTo>
                  <a:pt x="5906" y="22992"/>
                  <a:pt x="10490" y="29874"/>
                  <a:pt x="8596" y="31207"/>
                </a:cubicBezTo>
                <a:cubicBezTo>
                  <a:pt x="8288" y="31428"/>
                  <a:pt x="7901" y="31510"/>
                  <a:pt x="7464" y="31510"/>
                </a:cubicBezTo>
                <a:cubicBezTo>
                  <a:pt x="6179" y="31510"/>
                  <a:pt x="4469" y="30797"/>
                  <a:pt x="3100" y="30797"/>
                </a:cubicBezTo>
                <a:cubicBezTo>
                  <a:pt x="2097" y="30797"/>
                  <a:pt x="1277" y="31179"/>
                  <a:pt x="941" y="32505"/>
                </a:cubicBezTo>
                <a:cubicBezTo>
                  <a:pt x="0" y="36243"/>
                  <a:pt x="2369" y="39911"/>
                  <a:pt x="2369" y="39911"/>
                </a:cubicBezTo>
                <a:lnTo>
                  <a:pt x="17395" y="39911"/>
                </a:lnTo>
                <a:lnTo>
                  <a:pt x="1739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txBox="1"/>
          <p:nvPr>
            <p:ph type="title"/>
          </p:nvPr>
        </p:nvSpPr>
        <p:spPr>
          <a:xfrm>
            <a:off x="4952288" y="1422475"/>
            <a:ext cx="3026700" cy="55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5"/>
          <p:cNvSpPr txBox="1"/>
          <p:nvPr>
            <p:ph idx="1" type="subTitle"/>
          </p:nvPr>
        </p:nvSpPr>
        <p:spPr>
          <a:xfrm>
            <a:off x="4952288" y="1980125"/>
            <a:ext cx="3026700" cy="17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47" name="Shape 47"/>
        <p:cNvGrpSpPr/>
        <p:nvPr/>
      </p:nvGrpSpPr>
      <p:grpSpPr>
        <a:xfrm>
          <a:off x="0" y="0"/>
          <a:ext cx="0" cy="0"/>
          <a:chOff x="0" y="0"/>
          <a:chExt cx="0" cy="0"/>
        </a:xfrm>
      </p:grpSpPr>
      <p:sp>
        <p:nvSpPr>
          <p:cNvPr id="48" name="Google Shape;48;p6"/>
          <p:cNvSpPr/>
          <p:nvPr/>
        </p:nvSpPr>
        <p:spPr>
          <a:xfrm rot="10800000">
            <a:off x="5576635" y="2928208"/>
            <a:ext cx="3574798" cy="2226476"/>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rot="10800000">
            <a:off x="5673296" y="3007816"/>
            <a:ext cx="3498653" cy="2177609"/>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cap="flat" cmpd="sng" w="2857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p:nvPr/>
        </p:nvSpPr>
        <p:spPr>
          <a:xfrm>
            <a:off x="314827" y="202077"/>
            <a:ext cx="2726143" cy="2726143"/>
          </a:xfrm>
          <a:custGeom>
            <a:rect b="b" l="l" r="r" t="t"/>
            <a:pathLst>
              <a:path extrusionOk="0" h="47804" w="47804">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6"/>
          <p:cNvSpPr txBox="1"/>
          <p:nvPr>
            <p:ph type="title"/>
          </p:nvPr>
        </p:nvSpPr>
        <p:spPr>
          <a:xfrm>
            <a:off x="3428550" y="3810350"/>
            <a:ext cx="2286000" cy="448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2" name="Google Shape;52;p6"/>
          <p:cNvSpPr txBox="1"/>
          <p:nvPr>
            <p:ph idx="1" type="subTitle"/>
          </p:nvPr>
        </p:nvSpPr>
        <p:spPr>
          <a:xfrm>
            <a:off x="2124450" y="1476175"/>
            <a:ext cx="4892100" cy="1984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Font typeface="Pangolin"/>
              <a:buNone/>
              <a:defRPr sz="2800">
                <a:latin typeface="Pangolin"/>
                <a:ea typeface="Pangolin"/>
                <a:cs typeface="Pangolin"/>
                <a:sym typeface="Pangol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3" name="Shape 53"/>
        <p:cNvGrpSpPr/>
        <p:nvPr/>
      </p:nvGrpSpPr>
      <p:grpSpPr>
        <a:xfrm>
          <a:off x="0" y="0"/>
          <a:ext cx="0" cy="0"/>
          <a:chOff x="0" y="0"/>
          <a:chExt cx="0" cy="0"/>
        </a:xfrm>
      </p:grpSpPr>
      <p:grpSp>
        <p:nvGrpSpPr>
          <p:cNvPr id="54" name="Google Shape;54;p7"/>
          <p:cNvGrpSpPr/>
          <p:nvPr/>
        </p:nvGrpSpPr>
        <p:grpSpPr>
          <a:xfrm>
            <a:off x="-25" y="2473468"/>
            <a:ext cx="9144000" cy="2669671"/>
            <a:chOff x="-25" y="1390650"/>
            <a:chExt cx="9144000" cy="3752700"/>
          </a:xfrm>
        </p:grpSpPr>
        <p:sp>
          <p:nvSpPr>
            <p:cNvPr id="55" name="Google Shape;55;p7"/>
            <p:cNvSpPr/>
            <p:nvPr/>
          </p:nvSpPr>
          <p:spPr>
            <a:xfrm>
              <a:off x="-25" y="1390650"/>
              <a:ext cx="9143955" cy="3152727"/>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7"/>
            <p:cNvSpPr/>
            <p:nvPr/>
          </p:nvSpPr>
          <p:spPr>
            <a:xfrm>
              <a:off x="-25" y="4210050"/>
              <a:ext cx="9144000" cy="93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 name="Google Shape;57;p7"/>
          <p:cNvSpPr txBox="1"/>
          <p:nvPr>
            <p:ph type="title"/>
          </p:nvPr>
        </p:nvSpPr>
        <p:spPr>
          <a:xfrm>
            <a:off x="1885200" y="3258300"/>
            <a:ext cx="5376600" cy="61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58" name="Google Shape;58;p7"/>
          <p:cNvSpPr txBox="1"/>
          <p:nvPr>
            <p:ph idx="1" type="subTitle"/>
          </p:nvPr>
        </p:nvSpPr>
        <p:spPr>
          <a:xfrm>
            <a:off x="1885200" y="3836918"/>
            <a:ext cx="5376600" cy="72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 name="Google Shape;59;p7"/>
          <p:cNvSpPr txBox="1"/>
          <p:nvPr>
            <p:ph idx="2" type="title"/>
          </p:nvPr>
        </p:nvSpPr>
        <p:spPr>
          <a:xfrm>
            <a:off x="1824819" y="533375"/>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grpSp>
        <p:nvGrpSpPr>
          <p:cNvPr id="61" name="Google Shape;61;p8"/>
          <p:cNvGrpSpPr/>
          <p:nvPr/>
        </p:nvGrpSpPr>
        <p:grpSpPr>
          <a:xfrm>
            <a:off x="-25" y="1390650"/>
            <a:ext cx="9144000" cy="3752700"/>
            <a:chOff x="-25" y="1390650"/>
            <a:chExt cx="9144000" cy="3752700"/>
          </a:xfrm>
        </p:grpSpPr>
        <p:sp>
          <p:nvSpPr>
            <p:cNvPr id="62" name="Google Shape;62;p8"/>
            <p:cNvSpPr/>
            <p:nvPr/>
          </p:nvSpPr>
          <p:spPr>
            <a:xfrm>
              <a:off x="-25" y="1390650"/>
              <a:ext cx="9143955" cy="3152727"/>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8"/>
            <p:cNvSpPr/>
            <p:nvPr/>
          </p:nvSpPr>
          <p:spPr>
            <a:xfrm>
              <a:off x="-25" y="4210050"/>
              <a:ext cx="9144000" cy="9333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8"/>
          <p:cNvSpPr/>
          <p:nvPr/>
        </p:nvSpPr>
        <p:spPr>
          <a:xfrm rot="-688733">
            <a:off x="5453358" y="4569571"/>
            <a:ext cx="3692609" cy="351392"/>
          </a:xfrm>
          <a:custGeom>
            <a:rect b="b" l="l" r="r" t="t"/>
            <a:pathLst>
              <a:path extrusionOk="0" fill="none" h="1703" w="17896">
                <a:moveTo>
                  <a:pt x="17896" y="1465"/>
                </a:moveTo>
                <a:cubicBezTo>
                  <a:pt x="17622" y="762"/>
                  <a:pt x="17229" y="36"/>
                  <a:pt x="16776" y="24"/>
                </a:cubicBezTo>
                <a:cubicBezTo>
                  <a:pt x="16205" y="0"/>
                  <a:pt x="16074" y="1084"/>
                  <a:pt x="15360" y="1274"/>
                </a:cubicBezTo>
                <a:cubicBezTo>
                  <a:pt x="14550" y="1489"/>
                  <a:pt x="14240" y="274"/>
                  <a:pt x="13359" y="453"/>
                </a:cubicBezTo>
                <a:cubicBezTo>
                  <a:pt x="12621" y="596"/>
                  <a:pt x="12574" y="1524"/>
                  <a:pt x="11907" y="1572"/>
                </a:cubicBezTo>
                <a:cubicBezTo>
                  <a:pt x="11145" y="1632"/>
                  <a:pt x="10966" y="465"/>
                  <a:pt x="10157" y="393"/>
                </a:cubicBezTo>
                <a:cubicBezTo>
                  <a:pt x="9323" y="322"/>
                  <a:pt x="9192" y="1465"/>
                  <a:pt x="8275" y="1572"/>
                </a:cubicBezTo>
                <a:cubicBezTo>
                  <a:pt x="7240" y="1703"/>
                  <a:pt x="6978" y="274"/>
                  <a:pt x="5870" y="322"/>
                </a:cubicBezTo>
                <a:cubicBezTo>
                  <a:pt x="4882" y="358"/>
                  <a:pt x="4751" y="1489"/>
                  <a:pt x="3822" y="1429"/>
                </a:cubicBezTo>
                <a:cubicBezTo>
                  <a:pt x="2918" y="1382"/>
                  <a:pt x="2679" y="227"/>
                  <a:pt x="1739" y="131"/>
                </a:cubicBezTo>
                <a:cubicBezTo>
                  <a:pt x="1060" y="48"/>
                  <a:pt x="393" y="691"/>
                  <a:pt x="1" y="1131"/>
                </a:cubicBezTo>
              </a:path>
            </a:pathLst>
          </a:custGeom>
          <a:noFill/>
          <a:ln cap="flat" cmpd="sng" w="38100">
            <a:solidFill>
              <a:schemeClr val="lt1"/>
            </a:solidFill>
            <a:prstDash val="dash"/>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8"/>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 name="Google Shape;66;p8"/>
          <p:cNvSpPr txBox="1"/>
          <p:nvPr>
            <p:ph idx="1" type="subTitle"/>
          </p:nvPr>
        </p:nvSpPr>
        <p:spPr>
          <a:xfrm>
            <a:off x="1049732" y="1833761"/>
            <a:ext cx="2808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67" name="Google Shape;67;p8"/>
          <p:cNvSpPr txBox="1"/>
          <p:nvPr>
            <p:ph idx="2" type="subTitle"/>
          </p:nvPr>
        </p:nvSpPr>
        <p:spPr>
          <a:xfrm>
            <a:off x="1050613" y="2184217"/>
            <a:ext cx="2807100" cy="12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8" name="Google Shape;68;p8"/>
          <p:cNvSpPr txBox="1"/>
          <p:nvPr>
            <p:ph idx="3" type="subTitle"/>
          </p:nvPr>
        </p:nvSpPr>
        <p:spPr>
          <a:xfrm>
            <a:off x="5286225" y="1833761"/>
            <a:ext cx="2808000" cy="448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ctr">
              <a:lnSpc>
                <a:spcPct val="100000"/>
              </a:lnSpc>
              <a:spcBef>
                <a:spcPts val="0"/>
              </a:spcBef>
              <a:spcAft>
                <a:spcPts val="0"/>
              </a:spcAft>
              <a:buSzPts val="1800"/>
              <a:buNone/>
              <a:defRPr b="1" sz="1800"/>
            </a:lvl2pPr>
            <a:lvl3pPr lvl="2" algn="ctr">
              <a:lnSpc>
                <a:spcPct val="100000"/>
              </a:lnSpc>
              <a:spcBef>
                <a:spcPts val="0"/>
              </a:spcBef>
              <a:spcAft>
                <a:spcPts val="0"/>
              </a:spcAft>
              <a:buSzPts val="1800"/>
              <a:buNone/>
              <a:defRPr b="1" sz="1800"/>
            </a:lvl3pPr>
            <a:lvl4pPr lvl="3" algn="ctr">
              <a:lnSpc>
                <a:spcPct val="100000"/>
              </a:lnSpc>
              <a:spcBef>
                <a:spcPts val="0"/>
              </a:spcBef>
              <a:spcAft>
                <a:spcPts val="0"/>
              </a:spcAft>
              <a:buSzPts val="1800"/>
              <a:buNone/>
              <a:defRPr b="1" sz="1800"/>
            </a:lvl4pPr>
            <a:lvl5pPr lvl="4" algn="ctr">
              <a:lnSpc>
                <a:spcPct val="100000"/>
              </a:lnSpc>
              <a:spcBef>
                <a:spcPts val="0"/>
              </a:spcBef>
              <a:spcAft>
                <a:spcPts val="0"/>
              </a:spcAft>
              <a:buSzPts val="1800"/>
              <a:buNone/>
              <a:defRPr b="1" sz="1800"/>
            </a:lvl5pPr>
            <a:lvl6pPr lvl="5" algn="ctr">
              <a:lnSpc>
                <a:spcPct val="100000"/>
              </a:lnSpc>
              <a:spcBef>
                <a:spcPts val="0"/>
              </a:spcBef>
              <a:spcAft>
                <a:spcPts val="0"/>
              </a:spcAft>
              <a:buSzPts val="1800"/>
              <a:buNone/>
              <a:defRPr b="1" sz="1800"/>
            </a:lvl6pPr>
            <a:lvl7pPr lvl="6" algn="ctr">
              <a:lnSpc>
                <a:spcPct val="100000"/>
              </a:lnSpc>
              <a:spcBef>
                <a:spcPts val="0"/>
              </a:spcBef>
              <a:spcAft>
                <a:spcPts val="0"/>
              </a:spcAft>
              <a:buSzPts val="1800"/>
              <a:buNone/>
              <a:defRPr b="1" sz="1800"/>
            </a:lvl7pPr>
            <a:lvl8pPr lvl="7" algn="ctr">
              <a:lnSpc>
                <a:spcPct val="100000"/>
              </a:lnSpc>
              <a:spcBef>
                <a:spcPts val="0"/>
              </a:spcBef>
              <a:spcAft>
                <a:spcPts val="0"/>
              </a:spcAft>
              <a:buSzPts val="1800"/>
              <a:buNone/>
              <a:defRPr b="1" sz="1800"/>
            </a:lvl8pPr>
            <a:lvl9pPr lvl="8" algn="ctr">
              <a:lnSpc>
                <a:spcPct val="100000"/>
              </a:lnSpc>
              <a:spcBef>
                <a:spcPts val="0"/>
              </a:spcBef>
              <a:spcAft>
                <a:spcPts val="0"/>
              </a:spcAft>
              <a:buSzPts val="1800"/>
              <a:buNone/>
              <a:defRPr b="1" sz="1800"/>
            </a:lvl9pPr>
          </a:lstStyle>
          <a:p/>
        </p:txBody>
      </p:sp>
      <p:sp>
        <p:nvSpPr>
          <p:cNvPr id="69" name="Google Shape;69;p8"/>
          <p:cNvSpPr txBox="1"/>
          <p:nvPr>
            <p:ph idx="4" type="subTitle"/>
          </p:nvPr>
        </p:nvSpPr>
        <p:spPr>
          <a:xfrm>
            <a:off x="5287125" y="2184217"/>
            <a:ext cx="2807100" cy="12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70" name="Shape 70"/>
        <p:cNvGrpSpPr/>
        <p:nvPr/>
      </p:nvGrpSpPr>
      <p:grpSpPr>
        <a:xfrm>
          <a:off x="0" y="0"/>
          <a:ext cx="0" cy="0"/>
          <a:chOff x="0" y="0"/>
          <a:chExt cx="0" cy="0"/>
        </a:xfrm>
      </p:grpSpPr>
      <p:sp>
        <p:nvSpPr>
          <p:cNvPr id="71" name="Google Shape;71;p9"/>
          <p:cNvSpPr/>
          <p:nvPr/>
        </p:nvSpPr>
        <p:spPr>
          <a:xfrm rot="-5400000">
            <a:off x="1738995" y="1962780"/>
            <a:ext cx="5239300" cy="1217889"/>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noFill/>
          <a:ln cap="flat" cmpd="sng" w="28575">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9"/>
          <p:cNvGrpSpPr/>
          <p:nvPr/>
        </p:nvGrpSpPr>
        <p:grpSpPr>
          <a:xfrm rot="-5400000">
            <a:off x="3960910" y="-36012"/>
            <a:ext cx="5156302" cy="5215522"/>
            <a:chOff x="-25" y="1390650"/>
            <a:chExt cx="9144000" cy="13501222"/>
          </a:xfrm>
        </p:grpSpPr>
        <p:sp>
          <p:nvSpPr>
            <p:cNvPr id="73" name="Google Shape;73;p9"/>
            <p:cNvSpPr/>
            <p:nvPr/>
          </p:nvSpPr>
          <p:spPr>
            <a:xfrm>
              <a:off x="-25" y="1390650"/>
              <a:ext cx="9143955" cy="3152727"/>
            </a:xfrm>
            <a:custGeom>
              <a:rect b="b" l="l" r="r" t="t"/>
              <a:pathLst>
                <a:path extrusionOk="0" h="17253" w="48078">
                  <a:moveTo>
                    <a:pt x="24551" y="0"/>
                  </a:moveTo>
                  <a:cubicBezTo>
                    <a:pt x="19562" y="0"/>
                    <a:pt x="12918" y="5739"/>
                    <a:pt x="7775" y="5942"/>
                  </a:cubicBezTo>
                  <a:cubicBezTo>
                    <a:pt x="7443" y="5956"/>
                    <a:pt x="7121" y="5962"/>
                    <a:pt x="6809" y="5962"/>
                  </a:cubicBezTo>
                  <a:cubicBezTo>
                    <a:pt x="2312" y="5962"/>
                    <a:pt x="0" y="4608"/>
                    <a:pt x="0" y="4608"/>
                  </a:cubicBezTo>
                  <a:lnTo>
                    <a:pt x="0" y="17253"/>
                  </a:lnTo>
                  <a:lnTo>
                    <a:pt x="48077" y="17253"/>
                  </a:lnTo>
                  <a:lnTo>
                    <a:pt x="48077" y="3727"/>
                  </a:lnTo>
                  <a:cubicBezTo>
                    <a:pt x="48077" y="3727"/>
                    <a:pt x="46378" y="2205"/>
                    <a:pt x="44452" y="2205"/>
                  </a:cubicBezTo>
                  <a:cubicBezTo>
                    <a:pt x="44320" y="2205"/>
                    <a:pt x="44187" y="2212"/>
                    <a:pt x="44053" y="2227"/>
                  </a:cubicBezTo>
                  <a:cubicBezTo>
                    <a:pt x="41970" y="2465"/>
                    <a:pt x="40076" y="4275"/>
                    <a:pt x="36278" y="4870"/>
                  </a:cubicBezTo>
                  <a:cubicBezTo>
                    <a:pt x="36082" y="4901"/>
                    <a:pt x="35888" y="4915"/>
                    <a:pt x="35696" y="4915"/>
                  </a:cubicBezTo>
                  <a:cubicBezTo>
                    <a:pt x="32171" y="4915"/>
                    <a:pt x="29282" y="0"/>
                    <a:pt x="245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9"/>
            <p:cNvSpPr/>
            <p:nvPr/>
          </p:nvSpPr>
          <p:spPr>
            <a:xfrm>
              <a:off x="-25" y="4209772"/>
              <a:ext cx="9144000" cy="10682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 name="Google Shape;75;p9"/>
          <p:cNvSpPr/>
          <p:nvPr/>
        </p:nvSpPr>
        <p:spPr>
          <a:xfrm flipH="1" rot="10800000">
            <a:off x="-5682" y="2928208"/>
            <a:ext cx="3574798" cy="2226476"/>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9"/>
          <p:cNvSpPr/>
          <p:nvPr/>
        </p:nvSpPr>
        <p:spPr>
          <a:xfrm flipH="1" rot="10800000">
            <a:off x="-65525" y="3156502"/>
            <a:ext cx="3394032" cy="2052523"/>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noFill/>
          <a:ln cap="flat" cmpd="sng" w="2857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9"/>
          <p:cNvSpPr txBox="1"/>
          <p:nvPr>
            <p:ph type="title"/>
          </p:nvPr>
        </p:nvSpPr>
        <p:spPr>
          <a:xfrm>
            <a:off x="713100" y="445025"/>
            <a:ext cx="2907900" cy="103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9"/>
          <p:cNvSpPr txBox="1"/>
          <p:nvPr>
            <p:ph idx="2" type="title"/>
          </p:nvPr>
        </p:nvSpPr>
        <p:spPr>
          <a:xfrm>
            <a:off x="4804686" y="787313"/>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79" name="Google Shape;79;p9"/>
          <p:cNvSpPr txBox="1"/>
          <p:nvPr>
            <p:ph idx="1" type="subTitle"/>
          </p:nvPr>
        </p:nvSpPr>
        <p:spPr>
          <a:xfrm>
            <a:off x="6007925" y="539375"/>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80" name="Google Shape;80;p9"/>
          <p:cNvSpPr txBox="1"/>
          <p:nvPr>
            <p:ph idx="3" type="subTitle"/>
          </p:nvPr>
        </p:nvSpPr>
        <p:spPr>
          <a:xfrm>
            <a:off x="6007925" y="893699"/>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1" name="Google Shape;81;p9"/>
          <p:cNvSpPr txBox="1"/>
          <p:nvPr>
            <p:ph idx="4" type="title"/>
          </p:nvPr>
        </p:nvSpPr>
        <p:spPr>
          <a:xfrm>
            <a:off x="4804686" y="2285975"/>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2" name="Google Shape;82;p9"/>
          <p:cNvSpPr txBox="1"/>
          <p:nvPr>
            <p:ph idx="5" type="subTitle"/>
          </p:nvPr>
        </p:nvSpPr>
        <p:spPr>
          <a:xfrm>
            <a:off x="6007925" y="2038038"/>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83" name="Google Shape;83;p9"/>
          <p:cNvSpPr txBox="1"/>
          <p:nvPr>
            <p:ph idx="6" type="subTitle"/>
          </p:nvPr>
        </p:nvSpPr>
        <p:spPr>
          <a:xfrm>
            <a:off x="6007925" y="2392361"/>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4" name="Google Shape;84;p9"/>
          <p:cNvSpPr txBox="1"/>
          <p:nvPr>
            <p:ph idx="7" type="title"/>
          </p:nvPr>
        </p:nvSpPr>
        <p:spPr>
          <a:xfrm>
            <a:off x="4804686" y="3782350"/>
            <a:ext cx="749700" cy="576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85" name="Google Shape;85;p9"/>
          <p:cNvSpPr txBox="1"/>
          <p:nvPr>
            <p:ph idx="8" type="subTitle"/>
          </p:nvPr>
        </p:nvSpPr>
        <p:spPr>
          <a:xfrm>
            <a:off x="6007925" y="3534413"/>
            <a:ext cx="2423100" cy="448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800"/>
              <a:buFont typeface="Pangolin"/>
              <a:buNone/>
              <a:defRPr b="1" sz="1800">
                <a:latin typeface="Pangolin"/>
                <a:ea typeface="Pangolin"/>
                <a:cs typeface="Pangolin"/>
                <a:sym typeface="Pangolin"/>
              </a:defRPr>
            </a:lvl1pPr>
            <a:lvl2pPr lvl="1" algn="l">
              <a:lnSpc>
                <a:spcPct val="100000"/>
              </a:lnSpc>
              <a:spcBef>
                <a:spcPts val="0"/>
              </a:spcBef>
              <a:spcAft>
                <a:spcPts val="0"/>
              </a:spcAft>
              <a:buSzPts val="1800"/>
              <a:buNone/>
              <a:defRPr b="1" sz="1800"/>
            </a:lvl2pPr>
            <a:lvl3pPr lvl="2" algn="l">
              <a:lnSpc>
                <a:spcPct val="100000"/>
              </a:lnSpc>
              <a:spcBef>
                <a:spcPts val="0"/>
              </a:spcBef>
              <a:spcAft>
                <a:spcPts val="0"/>
              </a:spcAft>
              <a:buSzPts val="1800"/>
              <a:buNone/>
              <a:defRPr b="1" sz="1800"/>
            </a:lvl3pPr>
            <a:lvl4pPr lvl="3" algn="l">
              <a:lnSpc>
                <a:spcPct val="100000"/>
              </a:lnSpc>
              <a:spcBef>
                <a:spcPts val="0"/>
              </a:spcBef>
              <a:spcAft>
                <a:spcPts val="0"/>
              </a:spcAft>
              <a:buSzPts val="1800"/>
              <a:buNone/>
              <a:defRPr b="1" sz="1800"/>
            </a:lvl4pPr>
            <a:lvl5pPr lvl="4" algn="l">
              <a:lnSpc>
                <a:spcPct val="100000"/>
              </a:lnSpc>
              <a:spcBef>
                <a:spcPts val="0"/>
              </a:spcBef>
              <a:spcAft>
                <a:spcPts val="0"/>
              </a:spcAft>
              <a:buSzPts val="1800"/>
              <a:buNone/>
              <a:defRPr b="1" sz="1800"/>
            </a:lvl5pPr>
            <a:lvl6pPr lvl="5" algn="l">
              <a:lnSpc>
                <a:spcPct val="100000"/>
              </a:lnSpc>
              <a:spcBef>
                <a:spcPts val="0"/>
              </a:spcBef>
              <a:spcAft>
                <a:spcPts val="0"/>
              </a:spcAft>
              <a:buSzPts val="1800"/>
              <a:buNone/>
              <a:defRPr b="1" sz="1800"/>
            </a:lvl6pPr>
            <a:lvl7pPr lvl="6" algn="l">
              <a:lnSpc>
                <a:spcPct val="100000"/>
              </a:lnSpc>
              <a:spcBef>
                <a:spcPts val="0"/>
              </a:spcBef>
              <a:spcAft>
                <a:spcPts val="0"/>
              </a:spcAft>
              <a:buSzPts val="1800"/>
              <a:buNone/>
              <a:defRPr b="1" sz="1800"/>
            </a:lvl7pPr>
            <a:lvl8pPr lvl="7" algn="l">
              <a:lnSpc>
                <a:spcPct val="100000"/>
              </a:lnSpc>
              <a:spcBef>
                <a:spcPts val="0"/>
              </a:spcBef>
              <a:spcAft>
                <a:spcPts val="0"/>
              </a:spcAft>
              <a:buSzPts val="1800"/>
              <a:buNone/>
              <a:defRPr b="1" sz="1800"/>
            </a:lvl8pPr>
            <a:lvl9pPr lvl="8" algn="l">
              <a:lnSpc>
                <a:spcPct val="100000"/>
              </a:lnSpc>
              <a:spcBef>
                <a:spcPts val="0"/>
              </a:spcBef>
              <a:spcAft>
                <a:spcPts val="0"/>
              </a:spcAft>
              <a:buSzPts val="1800"/>
              <a:buNone/>
              <a:defRPr b="1" sz="1800"/>
            </a:lvl9pPr>
          </a:lstStyle>
          <a:p/>
        </p:txBody>
      </p:sp>
      <p:sp>
        <p:nvSpPr>
          <p:cNvPr id="86" name="Google Shape;86;p9"/>
          <p:cNvSpPr txBox="1"/>
          <p:nvPr>
            <p:ph idx="9" type="subTitle"/>
          </p:nvPr>
        </p:nvSpPr>
        <p:spPr>
          <a:xfrm>
            <a:off x="6007925" y="3888736"/>
            <a:ext cx="2423100" cy="71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0"/>
          <p:cNvSpPr/>
          <p:nvPr/>
        </p:nvSpPr>
        <p:spPr>
          <a:xfrm flipH="1">
            <a:off x="-41" y="4264970"/>
            <a:ext cx="1668641" cy="878525"/>
          </a:xfrm>
          <a:custGeom>
            <a:rect b="b" l="l" r="r" t="t"/>
            <a:pathLst>
              <a:path extrusionOk="0" h="29948" w="38136">
                <a:moveTo>
                  <a:pt x="37163" y="0"/>
                </a:moveTo>
                <a:cubicBezTo>
                  <a:pt x="36732" y="0"/>
                  <a:pt x="36166" y="151"/>
                  <a:pt x="35481" y="658"/>
                </a:cubicBezTo>
                <a:cubicBezTo>
                  <a:pt x="33778" y="1908"/>
                  <a:pt x="33707" y="6147"/>
                  <a:pt x="31147" y="6992"/>
                </a:cubicBezTo>
                <a:cubicBezTo>
                  <a:pt x="30908" y="7072"/>
                  <a:pt x="30643" y="7108"/>
                  <a:pt x="30357" y="7108"/>
                </a:cubicBezTo>
                <a:cubicBezTo>
                  <a:pt x="28146" y="7108"/>
                  <a:pt x="24643" y="4988"/>
                  <a:pt x="21393" y="4988"/>
                </a:cubicBezTo>
                <a:cubicBezTo>
                  <a:pt x="20568" y="4988"/>
                  <a:pt x="19758" y="5125"/>
                  <a:pt x="18991" y="5468"/>
                </a:cubicBezTo>
                <a:cubicBezTo>
                  <a:pt x="14800" y="7337"/>
                  <a:pt x="16431" y="14755"/>
                  <a:pt x="13407" y="17934"/>
                </a:cubicBezTo>
                <a:cubicBezTo>
                  <a:pt x="10382" y="21113"/>
                  <a:pt x="8525" y="20803"/>
                  <a:pt x="4417" y="22351"/>
                </a:cubicBezTo>
                <a:cubicBezTo>
                  <a:pt x="416" y="23859"/>
                  <a:pt x="19" y="29638"/>
                  <a:pt x="1" y="29935"/>
                </a:cubicBezTo>
                <a:lnTo>
                  <a:pt x="38136" y="29935"/>
                </a:lnTo>
                <a:lnTo>
                  <a:pt x="38136" y="325"/>
                </a:lnTo>
                <a:cubicBezTo>
                  <a:pt x="38136" y="325"/>
                  <a:pt x="37795" y="0"/>
                  <a:pt x="37163" y="0"/>
                </a:cubicBezTo>
                <a:close/>
                <a:moveTo>
                  <a:pt x="0" y="29935"/>
                </a:moveTo>
                <a:lnTo>
                  <a:pt x="0" y="29947"/>
                </a:lnTo>
                <a:cubicBezTo>
                  <a:pt x="0" y="29947"/>
                  <a:pt x="0" y="29943"/>
                  <a:pt x="1" y="29935"/>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0"/>
          <p:cNvSpPr/>
          <p:nvPr/>
        </p:nvSpPr>
        <p:spPr>
          <a:xfrm flipH="1">
            <a:off x="7226297" y="4"/>
            <a:ext cx="1917691" cy="1194375"/>
          </a:xfrm>
          <a:custGeom>
            <a:rect b="b" l="l" r="r" t="t"/>
            <a:pathLst>
              <a:path extrusionOk="0" h="24587" w="40828">
                <a:moveTo>
                  <a:pt x="1" y="0"/>
                </a:moveTo>
                <a:lnTo>
                  <a:pt x="1" y="12"/>
                </a:lnTo>
                <a:lnTo>
                  <a:pt x="1" y="24586"/>
                </a:lnTo>
                <a:cubicBezTo>
                  <a:pt x="1" y="24586"/>
                  <a:pt x="20777" y="24039"/>
                  <a:pt x="25778" y="15716"/>
                </a:cubicBezTo>
                <a:cubicBezTo>
                  <a:pt x="30779" y="7394"/>
                  <a:pt x="37518" y="8061"/>
                  <a:pt x="39173" y="5536"/>
                </a:cubicBezTo>
                <a:cubicBezTo>
                  <a:pt x="40827" y="3000"/>
                  <a:pt x="39577" y="0"/>
                  <a:pt x="3957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0"/>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1pPr>
            <a:lvl2pPr lvl="1"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2pPr>
            <a:lvl3pPr lvl="2"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3pPr>
            <a:lvl4pPr lvl="3"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4pPr>
            <a:lvl5pPr lvl="4"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5pPr>
            <a:lvl6pPr lvl="5"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6pPr>
            <a:lvl7pPr lvl="6"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7pPr>
            <a:lvl8pPr lvl="7"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8pPr>
            <a:lvl9pPr lvl="8" marR="0" rtl="0" algn="l">
              <a:lnSpc>
                <a:spcPct val="100000"/>
              </a:lnSpc>
              <a:spcBef>
                <a:spcPts val="0"/>
              </a:spcBef>
              <a:spcAft>
                <a:spcPts val="0"/>
              </a:spcAft>
              <a:buClr>
                <a:schemeClr val="dk1"/>
              </a:buClr>
              <a:buSzPts val="2800"/>
              <a:buFont typeface="Pangolin"/>
              <a:buNone/>
              <a:defRPr b="1" i="0" sz="2800" u="none" cap="none" strike="noStrike">
                <a:solidFill>
                  <a:schemeClr val="dk1"/>
                </a:solidFill>
                <a:latin typeface="Pangolin"/>
                <a:ea typeface="Pangolin"/>
                <a:cs typeface="Pangolin"/>
                <a:sym typeface="Pangolin"/>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1pPr>
            <a:lvl2pPr indent="-330200" lvl="1" marL="9144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2pPr>
            <a:lvl3pPr indent="-330200" lvl="2" marL="13716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3pPr>
            <a:lvl4pPr indent="-330200" lvl="3" marL="18288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4pPr>
            <a:lvl5pPr indent="-330200" lvl="4" marL="22860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5pPr>
            <a:lvl6pPr indent="-330200" lvl="5" marL="27432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6pPr>
            <a:lvl7pPr indent="-330200" lvl="6" marL="32004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7pPr>
            <a:lvl8pPr indent="-330200" lvl="7" marL="36576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8pPr>
            <a:lvl9pPr indent="-330200" lvl="8" marL="4114800" marR="0" rtl="0" algn="l">
              <a:lnSpc>
                <a:spcPct val="100000"/>
              </a:lnSpc>
              <a:spcBef>
                <a:spcPts val="0"/>
              </a:spcBef>
              <a:spcAft>
                <a:spcPts val="0"/>
              </a:spcAft>
              <a:buClr>
                <a:schemeClr val="dk1"/>
              </a:buClr>
              <a:buSzPts val="1600"/>
              <a:buFont typeface="Baloo 2"/>
              <a:buChar char="■"/>
              <a:defRPr b="0" i="0" sz="1600" u="none" cap="none" strike="noStrike">
                <a:solidFill>
                  <a:schemeClr val="dk1"/>
                </a:solidFill>
                <a:latin typeface="Baloo 2"/>
                <a:ea typeface="Baloo 2"/>
                <a:cs typeface="Baloo 2"/>
                <a:sym typeface="Baloo 2"/>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rive.google.com/file/d/1PlZ15nKsseLJOcXls51IJ03LvVKPzS_c/view?usp=sharing" TargetMode="External"/><Relationship Id="rId4" Type="http://schemas.openxmlformats.org/officeDocument/2006/relationships/image" Target="../media/image9.png"/><Relationship Id="rId5"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10.png"/><Relationship Id="rId5"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3"/>
          <p:cNvSpPr/>
          <p:nvPr/>
        </p:nvSpPr>
        <p:spPr>
          <a:xfrm>
            <a:off x="4863600" y="444145"/>
            <a:ext cx="3168688" cy="3168688"/>
          </a:xfrm>
          <a:custGeom>
            <a:rect b="b" l="l" r="r" t="t"/>
            <a:pathLst>
              <a:path extrusionOk="0" h="47804" w="47804">
                <a:moveTo>
                  <a:pt x="23908" y="0"/>
                </a:moveTo>
                <a:cubicBezTo>
                  <a:pt x="22372" y="0"/>
                  <a:pt x="21050" y="1917"/>
                  <a:pt x="19586" y="2203"/>
                </a:cubicBezTo>
                <a:cubicBezTo>
                  <a:pt x="19422" y="2235"/>
                  <a:pt x="19253" y="2249"/>
                  <a:pt x="19080" y="2249"/>
                </a:cubicBezTo>
                <a:cubicBezTo>
                  <a:pt x="17963" y="2249"/>
                  <a:pt x="16678" y="1664"/>
                  <a:pt x="15580" y="1664"/>
                </a:cubicBezTo>
                <a:cubicBezTo>
                  <a:pt x="15289" y="1664"/>
                  <a:pt x="15010" y="1705"/>
                  <a:pt x="14752" y="1810"/>
                </a:cubicBezTo>
                <a:cubicBezTo>
                  <a:pt x="13347" y="2393"/>
                  <a:pt x="12859" y="4667"/>
                  <a:pt x="11609" y="5501"/>
                </a:cubicBezTo>
                <a:cubicBezTo>
                  <a:pt x="10359" y="6334"/>
                  <a:pt x="8049" y="5929"/>
                  <a:pt x="7001" y="6989"/>
                </a:cubicBezTo>
                <a:cubicBezTo>
                  <a:pt x="5941" y="8049"/>
                  <a:pt x="6346" y="10358"/>
                  <a:pt x="5513" y="11609"/>
                </a:cubicBezTo>
                <a:cubicBezTo>
                  <a:pt x="4667" y="12859"/>
                  <a:pt x="2393" y="13347"/>
                  <a:pt x="1810" y="14740"/>
                </a:cubicBezTo>
                <a:cubicBezTo>
                  <a:pt x="1238" y="16133"/>
                  <a:pt x="2500" y="18074"/>
                  <a:pt x="2203" y="19586"/>
                </a:cubicBezTo>
                <a:cubicBezTo>
                  <a:pt x="1917" y="21026"/>
                  <a:pt x="0" y="22360"/>
                  <a:pt x="0" y="23896"/>
                </a:cubicBezTo>
                <a:cubicBezTo>
                  <a:pt x="0" y="25432"/>
                  <a:pt x="1917" y="26753"/>
                  <a:pt x="2203" y="28218"/>
                </a:cubicBezTo>
                <a:cubicBezTo>
                  <a:pt x="2500" y="29718"/>
                  <a:pt x="1250" y="31671"/>
                  <a:pt x="1810" y="33052"/>
                </a:cubicBezTo>
                <a:cubicBezTo>
                  <a:pt x="2393" y="34445"/>
                  <a:pt x="4679" y="34945"/>
                  <a:pt x="5513" y="36195"/>
                </a:cubicBezTo>
                <a:cubicBezTo>
                  <a:pt x="6346" y="37445"/>
                  <a:pt x="5941" y="39743"/>
                  <a:pt x="7001" y="40803"/>
                </a:cubicBezTo>
                <a:cubicBezTo>
                  <a:pt x="8049" y="41862"/>
                  <a:pt x="10359" y="41457"/>
                  <a:pt x="11609" y="42291"/>
                </a:cubicBezTo>
                <a:cubicBezTo>
                  <a:pt x="12859" y="43124"/>
                  <a:pt x="13347" y="45398"/>
                  <a:pt x="14752" y="45982"/>
                </a:cubicBezTo>
                <a:cubicBezTo>
                  <a:pt x="15017" y="46094"/>
                  <a:pt x="15304" y="46138"/>
                  <a:pt x="15604" y="46138"/>
                </a:cubicBezTo>
                <a:cubicBezTo>
                  <a:pt x="16698" y="46138"/>
                  <a:pt x="17975" y="45555"/>
                  <a:pt x="19084" y="45555"/>
                </a:cubicBezTo>
                <a:cubicBezTo>
                  <a:pt x="19256" y="45555"/>
                  <a:pt x="19424" y="45569"/>
                  <a:pt x="19586" y="45601"/>
                </a:cubicBezTo>
                <a:cubicBezTo>
                  <a:pt x="21027" y="45875"/>
                  <a:pt x="22372" y="47803"/>
                  <a:pt x="23908" y="47803"/>
                </a:cubicBezTo>
                <a:cubicBezTo>
                  <a:pt x="25432" y="47803"/>
                  <a:pt x="26754" y="45875"/>
                  <a:pt x="28218" y="45601"/>
                </a:cubicBezTo>
                <a:cubicBezTo>
                  <a:pt x="28382" y="45568"/>
                  <a:pt x="28551" y="45554"/>
                  <a:pt x="28724" y="45554"/>
                </a:cubicBezTo>
                <a:cubicBezTo>
                  <a:pt x="29835" y="45554"/>
                  <a:pt x="31114" y="46133"/>
                  <a:pt x="32208" y="46133"/>
                </a:cubicBezTo>
                <a:cubicBezTo>
                  <a:pt x="32505" y="46133"/>
                  <a:pt x="32789" y="46091"/>
                  <a:pt x="33052" y="45982"/>
                </a:cubicBezTo>
                <a:cubicBezTo>
                  <a:pt x="34457" y="45398"/>
                  <a:pt x="34945" y="43124"/>
                  <a:pt x="36195" y="42291"/>
                </a:cubicBezTo>
                <a:cubicBezTo>
                  <a:pt x="37445" y="41457"/>
                  <a:pt x="39755" y="41862"/>
                  <a:pt x="40815" y="40803"/>
                </a:cubicBezTo>
                <a:cubicBezTo>
                  <a:pt x="41863" y="39743"/>
                  <a:pt x="41470" y="37445"/>
                  <a:pt x="42303" y="36195"/>
                </a:cubicBezTo>
                <a:cubicBezTo>
                  <a:pt x="43137" y="34945"/>
                  <a:pt x="45411" y="34445"/>
                  <a:pt x="45994" y="33052"/>
                </a:cubicBezTo>
                <a:cubicBezTo>
                  <a:pt x="46566" y="31671"/>
                  <a:pt x="45303" y="29718"/>
                  <a:pt x="45601" y="28218"/>
                </a:cubicBezTo>
                <a:cubicBezTo>
                  <a:pt x="45887" y="26765"/>
                  <a:pt x="47804" y="25432"/>
                  <a:pt x="47804" y="23896"/>
                </a:cubicBezTo>
                <a:cubicBezTo>
                  <a:pt x="47804" y="22360"/>
                  <a:pt x="45887" y="21038"/>
                  <a:pt x="45601" y="19586"/>
                </a:cubicBezTo>
                <a:cubicBezTo>
                  <a:pt x="45303" y="18074"/>
                  <a:pt x="46554" y="16133"/>
                  <a:pt x="45994" y="14740"/>
                </a:cubicBezTo>
                <a:cubicBezTo>
                  <a:pt x="45411" y="13347"/>
                  <a:pt x="43137" y="12859"/>
                  <a:pt x="42303" y="11609"/>
                </a:cubicBezTo>
                <a:cubicBezTo>
                  <a:pt x="41470" y="10358"/>
                  <a:pt x="41863" y="8049"/>
                  <a:pt x="40815" y="6989"/>
                </a:cubicBezTo>
                <a:cubicBezTo>
                  <a:pt x="39755" y="5929"/>
                  <a:pt x="37445" y="6334"/>
                  <a:pt x="36195" y="5501"/>
                </a:cubicBezTo>
                <a:cubicBezTo>
                  <a:pt x="34945" y="4667"/>
                  <a:pt x="34457" y="2393"/>
                  <a:pt x="33052" y="1810"/>
                </a:cubicBezTo>
                <a:cubicBezTo>
                  <a:pt x="32789" y="1699"/>
                  <a:pt x="32505" y="1655"/>
                  <a:pt x="32207" y="1655"/>
                </a:cubicBezTo>
                <a:cubicBezTo>
                  <a:pt x="31110" y="1655"/>
                  <a:pt x="29828" y="2248"/>
                  <a:pt x="28715" y="2248"/>
                </a:cubicBezTo>
                <a:cubicBezTo>
                  <a:pt x="28545" y="2248"/>
                  <a:pt x="28379" y="2235"/>
                  <a:pt x="28218" y="2203"/>
                </a:cubicBezTo>
                <a:cubicBezTo>
                  <a:pt x="26777" y="1917"/>
                  <a:pt x="25432" y="0"/>
                  <a:pt x="2390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3"/>
          <p:cNvSpPr txBox="1"/>
          <p:nvPr>
            <p:ph type="ctrTitle"/>
          </p:nvPr>
        </p:nvSpPr>
        <p:spPr>
          <a:xfrm>
            <a:off x="213125" y="1787263"/>
            <a:ext cx="3467400" cy="2055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3600">
                <a:latin typeface="Comic Sans MS"/>
                <a:ea typeface="Comic Sans MS"/>
                <a:cs typeface="Comic Sans MS"/>
                <a:sym typeface="Comic Sans MS"/>
              </a:rPr>
              <a:t>Most Trending Youtube Video Pattern</a:t>
            </a:r>
            <a:endParaRPr sz="3600">
              <a:latin typeface="Comic Sans MS"/>
              <a:ea typeface="Comic Sans MS"/>
              <a:cs typeface="Comic Sans MS"/>
              <a:sym typeface="Comic Sans MS"/>
            </a:endParaRPr>
          </a:p>
        </p:txBody>
      </p:sp>
      <p:sp>
        <p:nvSpPr>
          <p:cNvPr id="194" name="Google Shape;194;p23"/>
          <p:cNvSpPr/>
          <p:nvPr/>
        </p:nvSpPr>
        <p:spPr>
          <a:xfrm>
            <a:off x="2294035" y="922469"/>
            <a:ext cx="589776" cy="566992"/>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3"/>
          <p:cNvSpPr/>
          <p:nvPr/>
        </p:nvSpPr>
        <p:spPr>
          <a:xfrm>
            <a:off x="213125" y="3750950"/>
            <a:ext cx="1551855" cy="117673"/>
          </a:xfrm>
          <a:custGeom>
            <a:rect b="b" l="l" r="r" t="t"/>
            <a:pathLst>
              <a:path extrusionOk="0" fill="none" h="1727" w="17860">
                <a:moveTo>
                  <a:pt x="17860" y="1465"/>
                </a:moveTo>
                <a:cubicBezTo>
                  <a:pt x="17550" y="989"/>
                  <a:pt x="16717" y="453"/>
                  <a:pt x="16110" y="429"/>
                </a:cubicBezTo>
                <a:cubicBezTo>
                  <a:pt x="15193" y="417"/>
                  <a:pt x="14871" y="1727"/>
                  <a:pt x="13979" y="1715"/>
                </a:cubicBezTo>
                <a:cubicBezTo>
                  <a:pt x="13133" y="1703"/>
                  <a:pt x="13074" y="512"/>
                  <a:pt x="12121" y="274"/>
                </a:cubicBezTo>
                <a:cubicBezTo>
                  <a:pt x="11002" y="1"/>
                  <a:pt x="10645" y="1536"/>
                  <a:pt x="9347" y="1417"/>
                </a:cubicBezTo>
                <a:cubicBezTo>
                  <a:pt x="8335" y="1322"/>
                  <a:pt x="8228" y="346"/>
                  <a:pt x="7263" y="405"/>
                </a:cubicBezTo>
                <a:cubicBezTo>
                  <a:pt x="6299" y="465"/>
                  <a:pt x="6192" y="1441"/>
                  <a:pt x="5251" y="1489"/>
                </a:cubicBezTo>
                <a:cubicBezTo>
                  <a:pt x="4203" y="1536"/>
                  <a:pt x="4120" y="310"/>
                  <a:pt x="3037" y="346"/>
                </a:cubicBezTo>
                <a:cubicBezTo>
                  <a:pt x="2215" y="370"/>
                  <a:pt x="1858" y="1084"/>
                  <a:pt x="691" y="1060"/>
                </a:cubicBezTo>
                <a:cubicBezTo>
                  <a:pt x="393" y="1060"/>
                  <a:pt x="155" y="1001"/>
                  <a:pt x="1" y="953"/>
                </a:cubicBezTo>
              </a:path>
            </a:pathLst>
          </a:custGeom>
          <a:noFill/>
          <a:ln cap="flat" cmpd="sng" w="28575">
            <a:solidFill>
              <a:schemeClr val="accent2"/>
            </a:solidFill>
            <a:prstDash val="solid"/>
            <a:miter lim="11906"/>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6" name="Google Shape;196;p23"/>
          <p:cNvGrpSpPr/>
          <p:nvPr/>
        </p:nvGrpSpPr>
        <p:grpSpPr>
          <a:xfrm rot="870046">
            <a:off x="3799330" y="1222586"/>
            <a:ext cx="501149" cy="1012800"/>
            <a:chOff x="656025" y="2751350"/>
            <a:chExt cx="311375" cy="629275"/>
          </a:xfrm>
        </p:grpSpPr>
        <p:sp>
          <p:nvSpPr>
            <p:cNvPr id="197" name="Google Shape;197;p23"/>
            <p:cNvSpPr/>
            <p:nvPr/>
          </p:nvSpPr>
          <p:spPr>
            <a:xfrm>
              <a:off x="671800" y="2842750"/>
              <a:ext cx="278625" cy="389950"/>
            </a:xfrm>
            <a:custGeom>
              <a:rect b="b" l="l" r="r" t="t"/>
              <a:pathLst>
                <a:path extrusionOk="0" h="15598" w="11145">
                  <a:moveTo>
                    <a:pt x="11109" y="5679"/>
                  </a:moveTo>
                  <a:cubicBezTo>
                    <a:pt x="11002" y="6906"/>
                    <a:pt x="10573" y="8335"/>
                    <a:pt x="9692" y="9620"/>
                  </a:cubicBezTo>
                  <a:cubicBezTo>
                    <a:pt x="9502" y="9882"/>
                    <a:pt x="9347" y="10180"/>
                    <a:pt x="9144" y="10442"/>
                  </a:cubicBezTo>
                  <a:cubicBezTo>
                    <a:pt x="8347" y="11454"/>
                    <a:pt x="8204" y="12680"/>
                    <a:pt x="8001" y="13895"/>
                  </a:cubicBezTo>
                  <a:cubicBezTo>
                    <a:pt x="7966" y="14097"/>
                    <a:pt x="8025" y="14323"/>
                    <a:pt x="8049" y="14550"/>
                  </a:cubicBezTo>
                  <a:cubicBezTo>
                    <a:pt x="8073" y="15050"/>
                    <a:pt x="8001" y="15169"/>
                    <a:pt x="7513" y="15300"/>
                  </a:cubicBezTo>
                  <a:cubicBezTo>
                    <a:pt x="6763" y="15526"/>
                    <a:pt x="5989" y="15597"/>
                    <a:pt x="5227" y="15419"/>
                  </a:cubicBezTo>
                  <a:cubicBezTo>
                    <a:pt x="4727" y="15300"/>
                    <a:pt x="4215" y="15157"/>
                    <a:pt x="3703" y="15026"/>
                  </a:cubicBezTo>
                  <a:cubicBezTo>
                    <a:pt x="3489" y="14966"/>
                    <a:pt x="3322" y="14859"/>
                    <a:pt x="3358" y="14609"/>
                  </a:cubicBezTo>
                  <a:cubicBezTo>
                    <a:pt x="3501" y="13037"/>
                    <a:pt x="2810" y="11787"/>
                    <a:pt x="1810" y="10680"/>
                  </a:cubicBezTo>
                  <a:cubicBezTo>
                    <a:pt x="1048" y="9847"/>
                    <a:pt x="536" y="8894"/>
                    <a:pt x="215" y="7823"/>
                  </a:cubicBezTo>
                  <a:cubicBezTo>
                    <a:pt x="0" y="7132"/>
                    <a:pt x="48" y="6418"/>
                    <a:pt x="143" y="5715"/>
                  </a:cubicBezTo>
                  <a:cubicBezTo>
                    <a:pt x="358" y="3929"/>
                    <a:pt x="1155" y="2465"/>
                    <a:pt x="2560" y="1346"/>
                  </a:cubicBezTo>
                  <a:cubicBezTo>
                    <a:pt x="2917" y="1060"/>
                    <a:pt x="3358" y="834"/>
                    <a:pt x="3775" y="691"/>
                  </a:cubicBezTo>
                  <a:cubicBezTo>
                    <a:pt x="4322" y="500"/>
                    <a:pt x="4918" y="357"/>
                    <a:pt x="5501" y="274"/>
                  </a:cubicBezTo>
                  <a:cubicBezTo>
                    <a:pt x="7347" y="0"/>
                    <a:pt x="8752" y="750"/>
                    <a:pt x="9966" y="2119"/>
                  </a:cubicBezTo>
                  <a:cubicBezTo>
                    <a:pt x="10823" y="3096"/>
                    <a:pt x="11145" y="4167"/>
                    <a:pt x="11109" y="5679"/>
                  </a:cubicBezTo>
                  <a:close/>
                  <a:moveTo>
                    <a:pt x="3489" y="5477"/>
                  </a:moveTo>
                  <a:cubicBezTo>
                    <a:pt x="3775" y="5751"/>
                    <a:pt x="3941" y="5548"/>
                    <a:pt x="4096" y="5477"/>
                  </a:cubicBezTo>
                  <a:cubicBezTo>
                    <a:pt x="4572" y="5275"/>
                    <a:pt x="5037" y="4989"/>
                    <a:pt x="5537" y="4846"/>
                  </a:cubicBezTo>
                  <a:cubicBezTo>
                    <a:pt x="6704" y="4513"/>
                    <a:pt x="7787" y="5644"/>
                    <a:pt x="7466" y="6834"/>
                  </a:cubicBezTo>
                  <a:cubicBezTo>
                    <a:pt x="7358" y="6799"/>
                    <a:pt x="7251" y="6787"/>
                    <a:pt x="7156" y="6763"/>
                  </a:cubicBezTo>
                  <a:cubicBezTo>
                    <a:pt x="6049" y="6370"/>
                    <a:pt x="4930" y="6715"/>
                    <a:pt x="4215" y="7656"/>
                  </a:cubicBezTo>
                  <a:cubicBezTo>
                    <a:pt x="3668" y="8394"/>
                    <a:pt x="3703" y="8977"/>
                    <a:pt x="4310" y="9668"/>
                  </a:cubicBezTo>
                  <a:cubicBezTo>
                    <a:pt x="4787" y="10180"/>
                    <a:pt x="5334" y="10525"/>
                    <a:pt x="6061" y="10216"/>
                  </a:cubicBezTo>
                  <a:cubicBezTo>
                    <a:pt x="6335" y="10097"/>
                    <a:pt x="6585" y="9882"/>
                    <a:pt x="6823" y="9692"/>
                  </a:cubicBezTo>
                  <a:cubicBezTo>
                    <a:pt x="7001" y="9549"/>
                    <a:pt x="7168" y="9382"/>
                    <a:pt x="7418" y="9132"/>
                  </a:cubicBezTo>
                  <a:cubicBezTo>
                    <a:pt x="7489" y="9573"/>
                    <a:pt x="7537" y="9882"/>
                    <a:pt x="7597" y="10204"/>
                  </a:cubicBezTo>
                  <a:lnTo>
                    <a:pt x="7728" y="10204"/>
                  </a:lnTo>
                  <a:cubicBezTo>
                    <a:pt x="7787" y="9978"/>
                    <a:pt x="7882" y="9751"/>
                    <a:pt x="7906" y="9525"/>
                  </a:cubicBezTo>
                  <a:cubicBezTo>
                    <a:pt x="7966" y="8870"/>
                    <a:pt x="8013" y="8215"/>
                    <a:pt x="8025" y="7561"/>
                  </a:cubicBezTo>
                  <a:cubicBezTo>
                    <a:pt x="8049" y="7108"/>
                    <a:pt x="8049" y="6644"/>
                    <a:pt x="8013" y="6179"/>
                  </a:cubicBezTo>
                  <a:cubicBezTo>
                    <a:pt x="7894" y="4929"/>
                    <a:pt x="6525" y="3810"/>
                    <a:pt x="5382" y="4394"/>
                  </a:cubicBezTo>
                  <a:cubicBezTo>
                    <a:pt x="5311" y="4441"/>
                    <a:pt x="5215" y="4441"/>
                    <a:pt x="5132" y="4465"/>
                  </a:cubicBezTo>
                  <a:cubicBezTo>
                    <a:pt x="4513" y="4703"/>
                    <a:pt x="3977" y="5001"/>
                    <a:pt x="3489" y="5477"/>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3"/>
            <p:cNvSpPr/>
            <p:nvPr/>
          </p:nvSpPr>
          <p:spPr>
            <a:xfrm>
              <a:off x="745325" y="3232075"/>
              <a:ext cx="156000" cy="130100"/>
            </a:xfrm>
            <a:custGeom>
              <a:rect b="b" l="l" r="r" t="t"/>
              <a:pathLst>
                <a:path extrusionOk="0" h="5204" w="6240">
                  <a:moveTo>
                    <a:pt x="5465" y="0"/>
                  </a:moveTo>
                  <a:cubicBezTo>
                    <a:pt x="6215" y="643"/>
                    <a:pt x="6239" y="858"/>
                    <a:pt x="5620" y="1572"/>
                  </a:cubicBezTo>
                  <a:cubicBezTo>
                    <a:pt x="5430" y="1798"/>
                    <a:pt x="5370" y="1989"/>
                    <a:pt x="5501" y="2286"/>
                  </a:cubicBezTo>
                  <a:cubicBezTo>
                    <a:pt x="5668" y="2679"/>
                    <a:pt x="5668" y="3060"/>
                    <a:pt x="5203" y="3299"/>
                  </a:cubicBezTo>
                  <a:cubicBezTo>
                    <a:pt x="4989" y="3418"/>
                    <a:pt x="4989" y="3632"/>
                    <a:pt x="5084" y="3870"/>
                  </a:cubicBezTo>
                  <a:cubicBezTo>
                    <a:pt x="5501" y="4823"/>
                    <a:pt x="5370" y="5096"/>
                    <a:pt x="4346" y="5168"/>
                  </a:cubicBezTo>
                  <a:cubicBezTo>
                    <a:pt x="3536" y="5204"/>
                    <a:pt x="2715" y="5180"/>
                    <a:pt x="1917" y="5144"/>
                  </a:cubicBezTo>
                  <a:cubicBezTo>
                    <a:pt x="1441" y="5132"/>
                    <a:pt x="1024" y="4930"/>
                    <a:pt x="691" y="4572"/>
                  </a:cubicBezTo>
                  <a:cubicBezTo>
                    <a:pt x="500" y="4346"/>
                    <a:pt x="417" y="4120"/>
                    <a:pt x="572" y="3858"/>
                  </a:cubicBezTo>
                  <a:cubicBezTo>
                    <a:pt x="774" y="3513"/>
                    <a:pt x="846" y="3239"/>
                    <a:pt x="429" y="2965"/>
                  </a:cubicBezTo>
                  <a:cubicBezTo>
                    <a:pt x="143" y="2763"/>
                    <a:pt x="179" y="2501"/>
                    <a:pt x="393" y="2215"/>
                  </a:cubicBezTo>
                  <a:cubicBezTo>
                    <a:pt x="477" y="2132"/>
                    <a:pt x="560" y="2072"/>
                    <a:pt x="631" y="1989"/>
                  </a:cubicBezTo>
                  <a:cubicBezTo>
                    <a:pt x="929" y="1667"/>
                    <a:pt x="905" y="1536"/>
                    <a:pt x="572" y="1251"/>
                  </a:cubicBezTo>
                  <a:cubicBezTo>
                    <a:pt x="393" y="1096"/>
                    <a:pt x="191" y="941"/>
                    <a:pt x="72" y="739"/>
                  </a:cubicBezTo>
                  <a:cubicBezTo>
                    <a:pt x="0" y="608"/>
                    <a:pt x="0" y="346"/>
                    <a:pt x="84" y="203"/>
                  </a:cubicBezTo>
                  <a:cubicBezTo>
                    <a:pt x="179" y="84"/>
                    <a:pt x="429" y="0"/>
                    <a:pt x="596" y="12"/>
                  </a:cubicBezTo>
                  <a:cubicBezTo>
                    <a:pt x="929" y="48"/>
                    <a:pt x="1274" y="143"/>
                    <a:pt x="1620" y="251"/>
                  </a:cubicBezTo>
                  <a:cubicBezTo>
                    <a:pt x="2917" y="655"/>
                    <a:pt x="4179" y="489"/>
                    <a:pt x="5465" y="0"/>
                  </a:cubicBezTo>
                  <a:close/>
                  <a:moveTo>
                    <a:pt x="1667" y="1513"/>
                  </a:moveTo>
                  <a:cubicBezTo>
                    <a:pt x="2084" y="2025"/>
                    <a:pt x="2441" y="2096"/>
                    <a:pt x="3941" y="2108"/>
                  </a:cubicBezTo>
                  <a:cubicBezTo>
                    <a:pt x="4156" y="2108"/>
                    <a:pt x="4394" y="2167"/>
                    <a:pt x="4477" y="1786"/>
                  </a:cubicBezTo>
                  <a:cubicBezTo>
                    <a:pt x="3548" y="1691"/>
                    <a:pt x="2679" y="1620"/>
                    <a:pt x="1667" y="1513"/>
                  </a:cubicBezTo>
                  <a:close/>
                  <a:moveTo>
                    <a:pt x="4096" y="3406"/>
                  </a:moveTo>
                  <a:cubicBezTo>
                    <a:pt x="3239" y="3632"/>
                    <a:pt x="2465" y="3287"/>
                    <a:pt x="1620" y="3394"/>
                  </a:cubicBezTo>
                  <a:cubicBezTo>
                    <a:pt x="1953" y="3810"/>
                    <a:pt x="2393" y="3941"/>
                    <a:pt x="3167" y="3918"/>
                  </a:cubicBezTo>
                  <a:cubicBezTo>
                    <a:pt x="3501" y="3918"/>
                    <a:pt x="3870" y="3953"/>
                    <a:pt x="4096" y="340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3"/>
            <p:cNvSpPr/>
            <p:nvPr/>
          </p:nvSpPr>
          <p:spPr>
            <a:xfrm>
              <a:off x="787000" y="3269875"/>
              <a:ext cx="70250" cy="16400"/>
            </a:xfrm>
            <a:custGeom>
              <a:rect b="b" l="l" r="r" t="t"/>
              <a:pathLst>
                <a:path extrusionOk="0" h="656" w="2810">
                  <a:moveTo>
                    <a:pt x="0" y="1"/>
                  </a:moveTo>
                  <a:cubicBezTo>
                    <a:pt x="1012" y="96"/>
                    <a:pt x="1881" y="179"/>
                    <a:pt x="2810" y="274"/>
                  </a:cubicBezTo>
                  <a:cubicBezTo>
                    <a:pt x="2703" y="655"/>
                    <a:pt x="2465" y="596"/>
                    <a:pt x="2274" y="596"/>
                  </a:cubicBezTo>
                  <a:cubicBezTo>
                    <a:pt x="774" y="584"/>
                    <a:pt x="429" y="513"/>
                    <a:pt x="0" y="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3"/>
            <p:cNvSpPr/>
            <p:nvPr/>
          </p:nvSpPr>
          <p:spPr>
            <a:xfrm>
              <a:off x="785500" y="3314225"/>
              <a:ext cx="62225" cy="16700"/>
            </a:xfrm>
            <a:custGeom>
              <a:rect b="b" l="l" r="r" t="t"/>
              <a:pathLst>
                <a:path extrusionOk="0" h="668" w="2489">
                  <a:moveTo>
                    <a:pt x="2489" y="120"/>
                  </a:moveTo>
                  <a:cubicBezTo>
                    <a:pt x="2263" y="667"/>
                    <a:pt x="1894" y="632"/>
                    <a:pt x="1548" y="644"/>
                  </a:cubicBezTo>
                  <a:cubicBezTo>
                    <a:pt x="775" y="655"/>
                    <a:pt x="346" y="524"/>
                    <a:pt x="1" y="120"/>
                  </a:cubicBezTo>
                  <a:cubicBezTo>
                    <a:pt x="858" y="1"/>
                    <a:pt x="1620" y="346"/>
                    <a:pt x="2489" y="120"/>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3"/>
            <p:cNvSpPr/>
            <p:nvPr/>
          </p:nvSpPr>
          <p:spPr>
            <a:xfrm>
              <a:off x="777175" y="3019250"/>
              <a:ext cx="81575" cy="76225"/>
            </a:xfrm>
            <a:custGeom>
              <a:rect b="b" l="l" r="r" t="t"/>
              <a:pathLst>
                <a:path extrusionOk="0" h="3049" w="3263">
                  <a:moveTo>
                    <a:pt x="3263" y="548"/>
                  </a:moveTo>
                  <a:cubicBezTo>
                    <a:pt x="3120" y="1477"/>
                    <a:pt x="2715" y="2227"/>
                    <a:pt x="1881" y="2679"/>
                  </a:cubicBezTo>
                  <a:cubicBezTo>
                    <a:pt x="1179" y="3049"/>
                    <a:pt x="119" y="2453"/>
                    <a:pt x="48" y="1656"/>
                  </a:cubicBezTo>
                  <a:cubicBezTo>
                    <a:pt x="0" y="1251"/>
                    <a:pt x="429" y="608"/>
                    <a:pt x="869" y="405"/>
                  </a:cubicBezTo>
                  <a:cubicBezTo>
                    <a:pt x="1655" y="1"/>
                    <a:pt x="2429" y="48"/>
                    <a:pt x="3263" y="548"/>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3"/>
            <p:cNvSpPr/>
            <p:nvPr/>
          </p:nvSpPr>
          <p:spPr>
            <a:xfrm>
              <a:off x="656025" y="2832325"/>
              <a:ext cx="311375" cy="548300"/>
            </a:xfrm>
            <a:custGeom>
              <a:rect b="b" l="l" r="r" t="t"/>
              <a:pathLst>
                <a:path extrusionOk="0" h="21932" w="12455">
                  <a:moveTo>
                    <a:pt x="10585" y="1489"/>
                  </a:moveTo>
                  <a:cubicBezTo>
                    <a:pt x="9525" y="512"/>
                    <a:pt x="8275" y="0"/>
                    <a:pt x="6870" y="0"/>
                  </a:cubicBezTo>
                  <a:cubicBezTo>
                    <a:pt x="6144" y="0"/>
                    <a:pt x="5358" y="143"/>
                    <a:pt x="4525" y="417"/>
                  </a:cubicBezTo>
                  <a:cubicBezTo>
                    <a:pt x="3346" y="810"/>
                    <a:pt x="2358" y="1572"/>
                    <a:pt x="1512" y="2727"/>
                  </a:cubicBezTo>
                  <a:cubicBezTo>
                    <a:pt x="441" y="4227"/>
                    <a:pt x="0" y="5942"/>
                    <a:pt x="215" y="7835"/>
                  </a:cubicBezTo>
                  <a:cubicBezTo>
                    <a:pt x="381" y="9275"/>
                    <a:pt x="1191" y="10418"/>
                    <a:pt x="1989" y="11478"/>
                  </a:cubicBezTo>
                  <a:lnTo>
                    <a:pt x="2144" y="11669"/>
                  </a:lnTo>
                  <a:cubicBezTo>
                    <a:pt x="2703" y="12419"/>
                    <a:pt x="3251" y="13109"/>
                    <a:pt x="3346" y="14050"/>
                  </a:cubicBezTo>
                  <a:cubicBezTo>
                    <a:pt x="3358" y="14145"/>
                    <a:pt x="3358" y="14240"/>
                    <a:pt x="3370" y="14336"/>
                  </a:cubicBezTo>
                  <a:cubicBezTo>
                    <a:pt x="3406" y="14645"/>
                    <a:pt x="3453" y="14978"/>
                    <a:pt x="3453" y="15288"/>
                  </a:cubicBezTo>
                  <a:cubicBezTo>
                    <a:pt x="3453" y="15371"/>
                    <a:pt x="3370" y="15526"/>
                    <a:pt x="3275" y="15645"/>
                  </a:cubicBezTo>
                  <a:cubicBezTo>
                    <a:pt x="2822" y="16121"/>
                    <a:pt x="2775" y="16645"/>
                    <a:pt x="3132" y="17205"/>
                  </a:cubicBezTo>
                  <a:cubicBezTo>
                    <a:pt x="3215" y="17336"/>
                    <a:pt x="3298" y="17455"/>
                    <a:pt x="3394" y="17598"/>
                  </a:cubicBezTo>
                  <a:lnTo>
                    <a:pt x="3477" y="17729"/>
                  </a:lnTo>
                  <a:cubicBezTo>
                    <a:pt x="3072" y="18503"/>
                    <a:pt x="3072" y="18574"/>
                    <a:pt x="3453" y="19408"/>
                  </a:cubicBezTo>
                  <a:lnTo>
                    <a:pt x="3465" y="19443"/>
                  </a:lnTo>
                  <a:cubicBezTo>
                    <a:pt x="3513" y="19539"/>
                    <a:pt x="3489" y="19693"/>
                    <a:pt x="3465" y="19836"/>
                  </a:cubicBezTo>
                  <a:lnTo>
                    <a:pt x="3465" y="19860"/>
                  </a:lnTo>
                  <a:cubicBezTo>
                    <a:pt x="3370" y="20574"/>
                    <a:pt x="3608" y="21086"/>
                    <a:pt x="4168" y="21420"/>
                  </a:cubicBezTo>
                  <a:lnTo>
                    <a:pt x="4179" y="21432"/>
                  </a:lnTo>
                  <a:cubicBezTo>
                    <a:pt x="4477" y="21610"/>
                    <a:pt x="4834" y="21813"/>
                    <a:pt x="5192" y="21836"/>
                  </a:cubicBezTo>
                  <a:lnTo>
                    <a:pt x="5215" y="21836"/>
                  </a:lnTo>
                  <a:cubicBezTo>
                    <a:pt x="5751" y="21884"/>
                    <a:pt x="6311" y="21932"/>
                    <a:pt x="6858" y="21932"/>
                  </a:cubicBezTo>
                  <a:cubicBezTo>
                    <a:pt x="7406" y="21932"/>
                    <a:pt x="7882" y="21884"/>
                    <a:pt x="8335" y="21777"/>
                  </a:cubicBezTo>
                  <a:cubicBezTo>
                    <a:pt x="8525" y="21729"/>
                    <a:pt x="8704" y="21670"/>
                    <a:pt x="8871" y="21610"/>
                  </a:cubicBezTo>
                  <a:cubicBezTo>
                    <a:pt x="9323" y="21408"/>
                    <a:pt x="9549" y="21063"/>
                    <a:pt x="9537" y="20598"/>
                  </a:cubicBezTo>
                  <a:cubicBezTo>
                    <a:pt x="9537" y="20479"/>
                    <a:pt x="9502" y="20360"/>
                    <a:pt x="9490" y="20241"/>
                  </a:cubicBezTo>
                  <a:cubicBezTo>
                    <a:pt x="9478" y="20146"/>
                    <a:pt x="9466" y="20051"/>
                    <a:pt x="9466" y="19943"/>
                  </a:cubicBezTo>
                  <a:lnTo>
                    <a:pt x="9466" y="19920"/>
                  </a:lnTo>
                  <a:cubicBezTo>
                    <a:pt x="9466" y="19860"/>
                    <a:pt x="9442" y="19729"/>
                    <a:pt x="9466" y="19693"/>
                  </a:cubicBezTo>
                  <a:cubicBezTo>
                    <a:pt x="9799" y="19324"/>
                    <a:pt x="9787" y="18872"/>
                    <a:pt x="9787" y="18479"/>
                  </a:cubicBezTo>
                  <a:cubicBezTo>
                    <a:pt x="9787" y="18134"/>
                    <a:pt x="9847" y="17872"/>
                    <a:pt x="10002" y="17610"/>
                  </a:cubicBezTo>
                  <a:cubicBezTo>
                    <a:pt x="10430" y="16836"/>
                    <a:pt x="10299" y="16157"/>
                    <a:pt x="9597" y="15562"/>
                  </a:cubicBezTo>
                  <a:cubicBezTo>
                    <a:pt x="9430" y="15419"/>
                    <a:pt x="9371" y="15276"/>
                    <a:pt x="9359" y="15038"/>
                  </a:cubicBezTo>
                  <a:cubicBezTo>
                    <a:pt x="9311" y="14157"/>
                    <a:pt x="9442" y="13264"/>
                    <a:pt x="9764" y="12311"/>
                  </a:cubicBezTo>
                  <a:cubicBezTo>
                    <a:pt x="9954" y="11728"/>
                    <a:pt x="10275" y="11240"/>
                    <a:pt x="10621" y="10716"/>
                  </a:cubicBezTo>
                  <a:cubicBezTo>
                    <a:pt x="10728" y="10561"/>
                    <a:pt x="10847" y="10395"/>
                    <a:pt x="10954" y="10228"/>
                  </a:cubicBezTo>
                  <a:cubicBezTo>
                    <a:pt x="11966" y="8609"/>
                    <a:pt x="12454" y="6989"/>
                    <a:pt x="12419" y="5239"/>
                  </a:cubicBezTo>
                  <a:cubicBezTo>
                    <a:pt x="12383" y="3834"/>
                    <a:pt x="11788" y="2608"/>
                    <a:pt x="10585" y="1489"/>
                  </a:cubicBezTo>
                  <a:close/>
                  <a:moveTo>
                    <a:pt x="9990" y="10287"/>
                  </a:moveTo>
                  <a:cubicBezTo>
                    <a:pt x="9883" y="10454"/>
                    <a:pt x="9775" y="10621"/>
                    <a:pt x="9656" y="10764"/>
                  </a:cubicBezTo>
                  <a:cubicBezTo>
                    <a:pt x="8894" y="11728"/>
                    <a:pt x="8716" y="12883"/>
                    <a:pt x="8537" y="13990"/>
                  </a:cubicBezTo>
                  <a:lnTo>
                    <a:pt x="8501" y="14288"/>
                  </a:lnTo>
                  <a:cubicBezTo>
                    <a:pt x="8466" y="14455"/>
                    <a:pt x="8501" y="14609"/>
                    <a:pt x="8513" y="14752"/>
                  </a:cubicBezTo>
                  <a:cubicBezTo>
                    <a:pt x="8525" y="14824"/>
                    <a:pt x="8537" y="14907"/>
                    <a:pt x="8537" y="14978"/>
                  </a:cubicBezTo>
                  <a:cubicBezTo>
                    <a:pt x="8561" y="15419"/>
                    <a:pt x="8525" y="15467"/>
                    <a:pt x="8120" y="15586"/>
                  </a:cubicBezTo>
                  <a:cubicBezTo>
                    <a:pt x="7644" y="15717"/>
                    <a:pt x="7204" y="15800"/>
                    <a:pt x="6763" y="15800"/>
                  </a:cubicBezTo>
                  <a:lnTo>
                    <a:pt x="6763" y="15800"/>
                  </a:lnTo>
                  <a:cubicBezTo>
                    <a:pt x="6489" y="15800"/>
                    <a:pt x="6204" y="15764"/>
                    <a:pt x="5918" y="15705"/>
                  </a:cubicBezTo>
                  <a:cubicBezTo>
                    <a:pt x="5525" y="15621"/>
                    <a:pt x="5108" y="15502"/>
                    <a:pt x="4715" y="15395"/>
                  </a:cubicBezTo>
                  <a:lnTo>
                    <a:pt x="4406" y="15300"/>
                  </a:lnTo>
                  <a:cubicBezTo>
                    <a:pt x="4168" y="15240"/>
                    <a:pt x="4156" y="15145"/>
                    <a:pt x="4168" y="15050"/>
                  </a:cubicBezTo>
                  <a:cubicBezTo>
                    <a:pt x="4299" y="13657"/>
                    <a:pt x="3798" y="12359"/>
                    <a:pt x="2572" y="11014"/>
                  </a:cubicBezTo>
                  <a:cubicBezTo>
                    <a:pt x="1858" y="10228"/>
                    <a:pt x="1358" y="9299"/>
                    <a:pt x="1012" y="8216"/>
                  </a:cubicBezTo>
                  <a:cubicBezTo>
                    <a:pt x="798" y="7537"/>
                    <a:pt x="858" y="6847"/>
                    <a:pt x="953" y="6180"/>
                  </a:cubicBezTo>
                  <a:cubicBezTo>
                    <a:pt x="1179" y="4406"/>
                    <a:pt x="1977" y="2965"/>
                    <a:pt x="3334" y="1905"/>
                  </a:cubicBezTo>
                  <a:cubicBezTo>
                    <a:pt x="3656" y="1655"/>
                    <a:pt x="4060" y="1429"/>
                    <a:pt x="4513" y="1286"/>
                  </a:cubicBezTo>
                  <a:cubicBezTo>
                    <a:pt x="5049" y="1084"/>
                    <a:pt x="5608" y="953"/>
                    <a:pt x="6204" y="870"/>
                  </a:cubicBezTo>
                  <a:cubicBezTo>
                    <a:pt x="6442" y="834"/>
                    <a:pt x="6680" y="810"/>
                    <a:pt x="6918" y="810"/>
                  </a:cubicBezTo>
                  <a:cubicBezTo>
                    <a:pt x="8263" y="810"/>
                    <a:pt x="9430" y="1417"/>
                    <a:pt x="10549" y="2656"/>
                  </a:cubicBezTo>
                  <a:cubicBezTo>
                    <a:pt x="11323" y="3513"/>
                    <a:pt x="11657" y="4537"/>
                    <a:pt x="11621" y="6061"/>
                  </a:cubicBezTo>
                  <a:cubicBezTo>
                    <a:pt x="11502" y="7430"/>
                    <a:pt x="11014" y="8811"/>
                    <a:pt x="10240" y="9930"/>
                  </a:cubicBezTo>
                  <a:cubicBezTo>
                    <a:pt x="10133" y="10061"/>
                    <a:pt x="10061" y="10180"/>
                    <a:pt x="9990" y="10287"/>
                  </a:cubicBezTo>
                  <a:close/>
                  <a:moveTo>
                    <a:pt x="9073" y="17479"/>
                  </a:moveTo>
                  <a:cubicBezTo>
                    <a:pt x="8835" y="17765"/>
                    <a:pt x="8799" y="18015"/>
                    <a:pt x="8930" y="18336"/>
                  </a:cubicBezTo>
                  <a:cubicBezTo>
                    <a:pt x="9097" y="18741"/>
                    <a:pt x="9037" y="18991"/>
                    <a:pt x="8704" y="19158"/>
                  </a:cubicBezTo>
                  <a:cubicBezTo>
                    <a:pt x="8537" y="19253"/>
                    <a:pt x="8299" y="19455"/>
                    <a:pt x="8513" y="19920"/>
                  </a:cubicBezTo>
                  <a:cubicBezTo>
                    <a:pt x="8716" y="20384"/>
                    <a:pt x="8763" y="20646"/>
                    <a:pt x="8692" y="20777"/>
                  </a:cubicBezTo>
                  <a:cubicBezTo>
                    <a:pt x="8621" y="20920"/>
                    <a:pt x="8359" y="20991"/>
                    <a:pt x="7894" y="21003"/>
                  </a:cubicBezTo>
                  <a:cubicBezTo>
                    <a:pt x="7620" y="21015"/>
                    <a:pt x="7323" y="21039"/>
                    <a:pt x="6989" y="21039"/>
                  </a:cubicBezTo>
                  <a:cubicBezTo>
                    <a:pt x="6489" y="21039"/>
                    <a:pt x="5954" y="21015"/>
                    <a:pt x="5489" y="20991"/>
                  </a:cubicBezTo>
                  <a:cubicBezTo>
                    <a:pt x="5061" y="20979"/>
                    <a:pt x="4680" y="20801"/>
                    <a:pt x="4370" y="20455"/>
                  </a:cubicBezTo>
                  <a:cubicBezTo>
                    <a:pt x="4191" y="20265"/>
                    <a:pt x="4168" y="20098"/>
                    <a:pt x="4275" y="19908"/>
                  </a:cubicBezTo>
                  <a:cubicBezTo>
                    <a:pt x="4465" y="19562"/>
                    <a:pt x="4596" y="19158"/>
                    <a:pt x="4072" y="18812"/>
                  </a:cubicBezTo>
                  <a:cubicBezTo>
                    <a:pt x="3989" y="18753"/>
                    <a:pt x="3941" y="18693"/>
                    <a:pt x="3941" y="18622"/>
                  </a:cubicBezTo>
                  <a:cubicBezTo>
                    <a:pt x="3929" y="18538"/>
                    <a:pt x="3965" y="18419"/>
                    <a:pt x="4084" y="18276"/>
                  </a:cubicBezTo>
                  <a:lnTo>
                    <a:pt x="4191" y="18181"/>
                  </a:lnTo>
                  <a:cubicBezTo>
                    <a:pt x="4239" y="18146"/>
                    <a:pt x="4287" y="18098"/>
                    <a:pt x="4322" y="18062"/>
                  </a:cubicBezTo>
                  <a:cubicBezTo>
                    <a:pt x="4465" y="17907"/>
                    <a:pt x="4584" y="17741"/>
                    <a:pt x="4560" y="17562"/>
                  </a:cubicBezTo>
                  <a:cubicBezTo>
                    <a:pt x="4549" y="17384"/>
                    <a:pt x="4430" y="17253"/>
                    <a:pt x="4251" y="17110"/>
                  </a:cubicBezTo>
                  <a:lnTo>
                    <a:pt x="4168" y="17026"/>
                  </a:lnTo>
                  <a:cubicBezTo>
                    <a:pt x="4013" y="16907"/>
                    <a:pt x="3870" y="16776"/>
                    <a:pt x="3787" y="16645"/>
                  </a:cubicBezTo>
                  <a:cubicBezTo>
                    <a:pt x="3727" y="16538"/>
                    <a:pt x="3751" y="16336"/>
                    <a:pt x="3787" y="16276"/>
                  </a:cubicBezTo>
                  <a:cubicBezTo>
                    <a:pt x="3834" y="16217"/>
                    <a:pt x="3989" y="16133"/>
                    <a:pt x="4132" y="16133"/>
                  </a:cubicBezTo>
                  <a:lnTo>
                    <a:pt x="4168" y="16133"/>
                  </a:lnTo>
                  <a:cubicBezTo>
                    <a:pt x="4513" y="16181"/>
                    <a:pt x="4858" y="16276"/>
                    <a:pt x="5156" y="16371"/>
                  </a:cubicBezTo>
                  <a:cubicBezTo>
                    <a:pt x="5668" y="16526"/>
                    <a:pt x="6168" y="16610"/>
                    <a:pt x="6692" y="16610"/>
                  </a:cubicBezTo>
                  <a:cubicBezTo>
                    <a:pt x="7418" y="16610"/>
                    <a:pt x="8180" y="16467"/>
                    <a:pt x="9002" y="16157"/>
                  </a:cubicBezTo>
                  <a:cubicBezTo>
                    <a:pt x="9323" y="16431"/>
                    <a:pt x="9466" y="16610"/>
                    <a:pt x="9478" y="16764"/>
                  </a:cubicBezTo>
                  <a:cubicBezTo>
                    <a:pt x="9490" y="16931"/>
                    <a:pt x="9371" y="17122"/>
                    <a:pt x="9073" y="1747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3"/>
            <p:cNvSpPr/>
            <p:nvPr/>
          </p:nvSpPr>
          <p:spPr>
            <a:xfrm>
              <a:off x="921225" y="2777550"/>
              <a:ext cx="31000" cy="55100"/>
            </a:xfrm>
            <a:custGeom>
              <a:rect b="b" l="l" r="r" t="t"/>
              <a:pathLst>
                <a:path extrusionOk="0" h="2204" w="1240">
                  <a:moveTo>
                    <a:pt x="60" y="2203"/>
                  </a:moveTo>
                  <a:lnTo>
                    <a:pt x="287" y="2049"/>
                  </a:lnTo>
                  <a:cubicBezTo>
                    <a:pt x="358" y="1989"/>
                    <a:pt x="418" y="1953"/>
                    <a:pt x="489" y="1906"/>
                  </a:cubicBezTo>
                  <a:cubicBezTo>
                    <a:pt x="644" y="1822"/>
                    <a:pt x="775" y="1727"/>
                    <a:pt x="822" y="1584"/>
                  </a:cubicBezTo>
                  <a:cubicBezTo>
                    <a:pt x="846" y="1489"/>
                    <a:pt x="894" y="1406"/>
                    <a:pt x="941" y="1298"/>
                  </a:cubicBezTo>
                  <a:cubicBezTo>
                    <a:pt x="1072" y="1001"/>
                    <a:pt x="1239" y="679"/>
                    <a:pt x="1132" y="227"/>
                  </a:cubicBezTo>
                  <a:lnTo>
                    <a:pt x="1084" y="1"/>
                  </a:lnTo>
                  <a:lnTo>
                    <a:pt x="906" y="144"/>
                  </a:lnTo>
                  <a:cubicBezTo>
                    <a:pt x="251" y="620"/>
                    <a:pt x="1" y="1156"/>
                    <a:pt x="48" y="192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3"/>
            <p:cNvSpPr/>
            <p:nvPr/>
          </p:nvSpPr>
          <p:spPr>
            <a:xfrm>
              <a:off x="692325" y="2793625"/>
              <a:ext cx="38725" cy="35450"/>
            </a:xfrm>
            <a:custGeom>
              <a:rect b="b" l="l" r="r" t="t"/>
              <a:pathLst>
                <a:path extrusionOk="0" h="1418" w="1549">
                  <a:moveTo>
                    <a:pt x="49" y="322"/>
                  </a:moveTo>
                  <a:cubicBezTo>
                    <a:pt x="60" y="417"/>
                    <a:pt x="60" y="536"/>
                    <a:pt x="156" y="632"/>
                  </a:cubicBezTo>
                  <a:cubicBezTo>
                    <a:pt x="299" y="810"/>
                    <a:pt x="465" y="953"/>
                    <a:pt x="632" y="1108"/>
                  </a:cubicBezTo>
                  <a:cubicBezTo>
                    <a:pt x="692" y="1167"/>
                    <a:pt x="751" y="1227"/>
                    <a:pt x="811" y="1275"/>
                  </a:cubicBezTo>
                  <a:cubicBezTo>
                    <a:pt x="918" y="1370"/>
                    <a:pt x="1013" y="1417"/>
                    <a:pt x="1120" y="1417"/>
                  </a:cubicBezTo>
                  <a:cubicBezTo>
                    <a:pt x="1358" y="1417"/>
                    <a:pt x="1465" y="1156"/>
                    <a:pt x="1513" y="1060"/>
                  </a:cubicBezTo>
                  <a:lnTo>
                    <a:pt x="1549" y="977"/>
                  </a:lnTo>
                  <a:lnTo>
                    <a:pt x="1477" y="894"/>
                  </a:lnTo>
                  <a:cubicBezTo>
                    <a:pt x="1406" y="810"/>
                    <a:pt x="1334" y="739"/>
                    <a:pt x="1251" y="655"/>
                  </a:cubicBezTo>
                  <a:cubicBezTo>
                    <a:pt x="1061" y="453"/>
                    <a:pt x="882" y="263"/>
                    <a:pt x="692" y="84"/>
                  </a:cubicBezTo>
                  <a:cubicBezTo>
                    <a:pt x="632" y="36"/>
                    <a:pt x="572" y="1"/>
                    <a:pt x="465" y="1"/>
                  </a:cubicBezTo>
                  <a:cubicBezTo>
                    <a:pt x="406" y="1"/>
                    <a:pt x="358" y="1"/>
                    <a:pt x="299" y="24"/>
                  </a:cubicBezTo>
                  <a:cubicBezTo>
                    <a:pt x="263" y="24"/>
                    <a:pt x="215" y="36"/>
                    <a:pt x="180" y="36"/>
                  </a:cubicBezTo>
                  <a:lnTo>
                    <a:pt x="1" y="36"/>
                  </a:lnTo>
                  <a:lnTo>
                    <a:pt x="37" y="215"/>
                  </a:lnTo>
                  <a:cubicBezTo>
                    <a:pt x="37" y="263"/>
                    <a:pt x="37" y="286"/>
                    <a:pt x="49" y="322"/>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3"/>
            <p:cNvSpPr/>
            <p:nvPr/>
          </p:nvSpPr>
          <p:spPr>
            <a:xfrm>
              <a:off x="825675" y="2751350"/>
              <a:ext cx="18500" cy="61650"/>
            </a:xfrm>
            <a:custGeom>
              <a:rect b="b" l="l" r="r" t="t"/>
              <a:pathLst>
                <a:path extrusionOk="0" h="2466" w="740">
                  <a:moveTo>
                    <a:pt x="596" y="2466"/>
                  </a:moveTo>
                  <a:lnTo>
                    <a:pt x="620" y="1989"/>
                  </a:lnTo>
                  <a:cubicBezTo>
                    <a:pt x="632" y="1823"/>
                    <a:pt x="656" y="1668"/>
                    <a:pt x="668" y="1513"/>
                  </a:cubicBezTo>
                  <a:cubicBezTo>
                    <a:pt x="715" y="1084"/>
                    <a:pt x="739" y="727"/>
                    <a:pt x="703" y="334"/>
                  </a:cubicBezTo>
                  <a:cubicBezTo>
                    <a:pt x="680" y="227"/>
                    <a:pt x="572" y="180"/>
                    <a:pt x="501" y="132"/>
                  </a:cubicBezTo>
                  <a:cubicBezTo>
                    <a:pt x="489" y="120"/>
                    <a:pt x="453" y="120"/>
                    <a:pt x="441" y="96"/>
                  </a:cubicBezTo>
                  <a:lnTo>
                    <a:pt x="275" y="1"/>
                  </a:lnTo>
                  <a:lnTo>
                    <a:pt x="215" y="180"/>
                  </a:lnTo>
                  <a:cubicBezTo>
                    <a:pt x="1" y="834"/>
                    <a:pt x="37" y="1525"/>
                    <a:pt x="358" y="206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3"/>
            <p:cNvSpPr/>
            <p:nvPr/>
          </p:nvSpPr>
          <p:spPr>
            <a:xfrm>
              <a:off x="753350" y="2945425"/>
              <a:ext cx="123550" cy="159875"/>
            </a:xfrm>
            <a:custGeom>
              <a:rect b="b" l="l" r="r" t="t"/>
              <a:pathLst>
                <a:path extrusionOk="0" h="6395" w="4942">
                  <a:moveTo>
                    <a:pt x="2775" y="1"/>
                  </a:moveTo>
                  <a:cubicBezTo>
                    <a:pt x="2525" y="1"/>
                    <a:pt x="2263" y="60"/>
                    <a:pt x="2037" y="179"/>
                  </a:cubicBezTo>
                  <a:cubicBezTo>
                    <a:pt x="2013" y="203"/>
                    <a:pt x="1977" y="203"/>
                    <a:pt x="1941" y="215"/>
                  </a:cubicBezTo>
                  <a:cubicBezTo>
                    <a:pt x="1894" y="227"/>
                    <a:pt x="1846" y="227"/>
                    <a:pt x="1810" y="239"/>
                  </a:cubicBezTo>
                  <a:cubicBezTo>
                    <a:pt x="1108" y="477"/>
                    <a:pt x="572" y="810"/>
                    <a:pt x="108" y="1275"/>
                  </a:cubicBezTo>
                  <a:lnTo>
                    <a:pt x="1" y="1370"/>
                  </a:lnTo>
                  <a:lnTo>
                    <a:pt x="108" y="1477"/>
                  </a:lnTo>
                  <a:cubicBezTo>
                    <a:pt x="239" y="1596"/>
                    <a:pt x="358" y="1656"/>
                    <a:pt x="489" y="1656"/>
                  </a:cubicBezTo>
                  <a:cubicBezTo>
                    <a:pt x="632" y="1656"/>
                    <a:pt x="715" y="1596"/>
                    <a:pt x="810" y="1549"/>
                  </a:cubicBezTo>
                  <a:cubicBezTo>
                    <a:pt x="834" y="1537"/>
                    <a:pt x="870" y="1525"/>
                    <a:pt x="882" y="1513"/>
                  </a:cubicBezTo>
                  <a:cubicBezTo>
                    <a:pt x="1025" y="1430"/>
                    <a:pt x="1191" y="1358"/>
                    <a:pt x="1346" y="1287"/>
                  </a:cubicBezTo>
                  <a:cubicBezTo>
                    <a:pt x="1668" y="1120"/>
                    <a:pt x="1977" y="977"/>
                    <a:pt x="2311" y="882"/>
                  </a:cubicBezTo>
                  <a:cubicBezTo>
                    <a:pt x="2430" y="858"/>
                    <a:pt x="2561" y="834"/>
                    <a:pt x="2680" y="834"/>
                  </a:cubicBezTo>
                  <a:cubicBezTo>
                    <a:pt x="3108" y="834"/>
                    <a:pt x="3513" y="1049"/>
                    <a:pt x="3787" y="1406"/>
                  </a:cubicBezTo>
                  <a:cubicBezTo>
                    <a:pt x="4037" y="1751"/>
                    <a:pt x="4144" y="2168"/>
                    <a:pt x="4073" y="2561"/>
                  </a:cubicBezTo>
                  <a:cubicBezTo>
                    <a:pt x="4025" y="2549"/>
                    <a:pt x="3966" y="2537"/>
                    <a:pt x="3918" y="2525"/>
                  </a:cubicBezTo>
                  <a:cubicBezTo>
                    <a:pt x="3608" y="2406"/>
                    <a:pt x="3275" y="2358"/>
                    <a:pt x="2965" y="2358"/>
                  </a:cubicBezTo>
                  <a:cubicBezTo>
                    <a:pt x="2120" y="2358"/>
                    <a:pt x="1358" y="2763"/>
                    <a:pt x="822" y="3477"/>
                  </a:cubicBezTo>
                  <a:cubicBezTo>
                    <a:pt x="227" y="4275"/>
                    <a:pt x="251" y="4930"/>
                    <a:pt x="929" y="5680"/>
                  </a:cubicBezTo>
                  <a:cubicBezTo>
                    <a:pt x="1370" y="6168"/>
                    <a:pt x="1787" y="6394"/>
                    <a:pt x="2251" y="6394"/>
                  </a:cubicBezTo>
                  <a:cubicBezTo>
                    <a:pt x="2442" y="6394"/>
                    <a:pt x="2632" y="6347"/>
                    <a:pt x="2846" y="6252"/>
                  </a:cubicBezTo>
                  <a:cubicBezTo>
                    <a:pt x="3096" y="6156"/>
                    <a:pt x="3311" y="5990"/>
                    <a:pt x="3513" y="5823"/>
                  </a:cubicBezTo>
                  <a:cubicBezTo>
                    <a:pt x="3561" y="5799"/>
                    <a:pt x="3585" y="5763"/>
                    <a:pt x="3632" y="5740"/>
                  </a:cubicBezTo>
                  <a:cubicBezTo>
                    <a:pt x="3763" y="5632"/>
                    <a:pt x="3870" y="5525"/>
                    <a:pt x="4025" y="5394"/>
                  </a:cubicBezTo>
                  <a:lnTo>
                    <a:pt x="4049" y="5359"/>
                  </a:lnTo>
                  <a:lnTo>
                    <a:pt x="4204" y="6287"/>
                  </a:lnTo>
                  <a:lnTo>
                    <a:pt x="4466" y="6287"/>
                  </a:lnTo>
                  <a:lnTo>
                    <a:pt x="4585" y="6287"/>
                  </a:lnTo>
                  <a:lnTo>
                    <a:pt x="4620" y="6180"/>
                  </a:lnTo>
                  <a:cubicBezTo>
                    <a:pt x="4632" y="6109"/>
                    <a:pt x="4668" y="6049"/>
                    <a:pt x="4680" y="5978"/>
                  </a:cubicBezTo>
                  <a:cubicBezTo>
                    <a:pt x="4728" y="5811"/>
                    <a:pt x="4775" y="5644"/>
                    <a:pt x="4799" y="5478"/>
                  </a:cubicBezTo>
                  <a:cubicBezTo>
                    <a:pt x="4858" y="4823"/>
                    <a:pt x="4894" y="4156"/>
                    <a:pt x="4918" y="3501"/>
                  </a:cubicBezTo>
                  <a:cubicBezTo>
                    <a:pt x="4930" y="3120"/>
                    <a:pt x="4942" y="2608"/>
                    <a:pt x="4906" y="2108"/>
                  </a:cubicBezTo>
                  <a:cubicBezTo>
                    <a:pt x="4799" y="977"/>
                    <a:pt x="3811" y="1"/>
                    <a:pt x="2775" y="1"/>
                  </a:cubicBezTo>
                  <a:close/>
                  <a:moveTo>
                    <a:pt x="1882" y="3477"/>
                  </a:moveTo>
                  <a:cubicBezTo>
                    <a:pt x="2227" y="3311"/>
                    <a:pt x="2549" y="3215"/>
                    <a:pt x="2858" y="3215"/>
                  </a:cubicBezTo>
                  <a:cubicBezTo>
                    <a:pt x="3251" y="3215"/>
                    <a:pt x="3632" y="3335"/>
                    <a:pt x="4037" y="3561"/>
                  </a:cubicBezTo>
                  <a:cubicBezTo>
                    <a:pt x="3870" y="4466"/>
                    <a:pt x="3454" y="5109"/>
                    <a:pt x="2739" y="5478"/>
                  </a:cubicBezTo>
                  <a:cubicBezTo>
                    <a:pt x="2620" y="5537"/>
                    <a:pt x="2489" y="5573"/>
                    <a:pt x="2346" y="5573"/>
                  </a:cubicBezTo>
                  <a:lnTo>
                    <a:pt x="2346" y="5573"/>
                  </a:lnTo>
                  <a:cubicBezTo>
                    <a:pt x="1763" y="5573"/>
                    <a:pt x="1179" y="5097"/>
                    <a:pt x="1132" y="4573"/>
                  </a:cubicBezTo>
                  <a:cubicBezTo>
                    <a:pt x="1108" y="4263"/>
                    <a:pt x="1513" y="3668"/>
                    <a:pt x="1882" y="3477"/>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23"/>
          <p:cNvGrpSpPr/>
          <p:nvPr/>
        </p:nvGrpSpPr>
        <p:grpSpPr>
          <a:xfrm rot="-668250">
            <a:off x="4957115" y="4019944"/>
            <a:ext cx="849903" cy="571578"/>
            <a:chOff x="6429375" y="2405775"/>
            <a:chExt cx="528050" cy="355125"/>
          </a:xfrm>
        </p:grpSpPr>
        <p:sp>
          <p:nvSpPr>
            <p:cNvPr id="208" name="Google Shape;208;p23"/>
            <p:cNvSpPr/>
            <p:nvPr/>
          </p:nvSpPr>
          <p:spPr>
            <a:xfrm>
              <a:off x="6499025" y="2449250"/>
              <a:ext cx="219100" cy="294700"/>
            </a:xfrm>
            <a:custGeom>
              <a:rect b="b" l="l" r="r" t="t"/>
              <a:pathLst>
                <a:path extrusionOk="0" h="11788" w="8764">
                  <a:moveTo>
                    <a:pt x="8680" y="0"/>
                  </a:moveTo>
                  <a:cubicBezTo>
                    <a:pt x="8680" y="357"/>
                    <a:pt x="8692" y="619"/>
                    <a:pt x="8680" y="893"/>
                  </a:cubicBezTo>
                  <a:cubicBezTo>
                    <a:pt x="8382" y="4489"/>
                    <a:pt x="8763" y="8108"/>
                    <a:pt x="8596" y="11787"/>
                  </a:cubicBezTo>
                  <a:cubicBezTo>
                    <a:pt x="8358" y="11692"/>
                    <a:pt x="8203" y="11632"/>
                    <a:pt x="8049" y="11573"/>
                  </a:cubicBezTo>
                  <a:cubicBezTo>
                    <a:pt x="7108" y="11144"/>
                    <a:pt x="6179" y="10716"/>
                    <a:pt x="5227" y="10299"/>
                  </a:cubicBezTo>
                  <a:cubicBezTo>
                    <a:pt x="4048" y="9775"/>
                    <a:pt x="2858" y="9287"/>
                    <a:pt x="1667" y="8775"/>
                  </a:cubicBezTo>
                  <a:cubicBezTo>
                    <a:pt x="1215" y="8585"/>
                    <a:pt x="786" y="8346"/>
                    <a:pt x="333" y="8156"/>
                  </a:cubicBezTo>
                  <a:cubicBezTo>
                    <a:pt x="83" y="8049"/>
                    <a:pt x="0" y="7870"/>
                    <a:pt x="0" y="7608"/>
                  </a:cubicBezTo>
                  <a:cubicBezTo>
                    <a:pt x="12" y="6775"/>
                    <a:pt x="24" y="5918"/>
                    <a:pt x="24" y="5072"/>
                  </a:cubicBezTo>
                  <a:cubicBezTo>
                    <a:pt x="24" y="4763"/>
                    <a:pt x="143" y="4572"/>
                    <a:pt x="405" y="4405"/>
                  </a:cubicBezTo>
                  <a:cubicBezTo>
                    <a:pt x="1060" y="4001"/>
                    <a:pt x="1691" y="3596"/>
                    <a:pt x="2334" y="3179"/>
                  </a:cubicBezTo>
                  <a:cubicBezTo>
                    <a:pt x="4179" y="1988"/>
                    <a:pt x="6144" y="1036"/>
                    <a:pt x="8156" y="143"/>
                  </a:cubicBezTo>
                  <a:cubicBezTo>
                    <a:pt x="8275" y="107"/>
                    <a:pt x="8406" y="72"/>
                    <a:pt x="8680" y="0"/>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p:nvPr/>
          </p:nvSpPr>
          <p:spPr>
            <a:xfrm>
              <a:off x="6440675" y="2537350"/>
              <a:ext cx="48550" cy="146175"/>
            </a:xfrm>
            <a:custGeom>
              <a:rect b="b" l="l" r="r" t="t"/>
              <a:pathLst>
                <a:path extrusionOk="0" h="5847" w="1942">
                  <a:moveTo>
                    <a:pt x="1917" y="3334"/>
                  </a:moveTo>
                  <a:lnTo>
                    <a:pt x="1917" y="5215"/>
                  </a:lnTo>
                  <a:cubicBezTo>
                    <a:pt x="1917" y="5715"/>
                    <a:pt x="1846" y="5811"/>
                    <a:pt x="1346" y="5823"/>
                  </a:cubicBezTo>
                  <a:cubicBezTo>
                    <a:pt x="36" y="5846"/>
                    <a:pt x="191" y="5751"/>
                    <a:pt x="131" y="4739"/>
                  </a:cubicBezTo>
                  <a:cubicBezTo>
                    <a:pt x="72" y="3787"/>
                    <a:pt x="24" y="2834"/>
                    <a:pt x="12" y="1858"/>
                  </a:cubicBezTo>
                  <a:cubicBezTo>
                    <a:pt x="0" y="1477"/>
                    <a:pt x="72" y="1084"/>
                    <a:pt x="120" y="703"/>
                  </a:cubicBezTo>
                  <a:cubicBezTo>
                    <a:pt x="120" y="655"/>
                    <a:pt x="131" y="631"/>
                    <a:pt x="131" y="584"/>
                  </a:cubicBezTo>
                  <a:cubicBezTo>
                    <a:pt x="191" y="310"/>
                    <a:pt x="381" y="274"/>
                    <a:pt x="608" y="238"/>
                  </a:cubicBezTo>
                  <a:cubicBezTo>
                    <a:pt x="977" y="191"/>
                    <a:pt x="1370" y="0"/>
                    <a:pt x="1739" y="250"/>
                  </a:cubicBezTo>
                  <a:cubicBezTo>
                    <a:pt x="1810" y="298"/>
                    <a:pt x="1810" y="465"/>
                    <a:pt x="1822" y="584"/>
                  </a:cubicBezTo>
                  <a:cubicBezTo>
                    <a:pt x="1870" y="1501"/>
                    <a:pt x="1917" y="2417"/>
                    <a:pt x="1941" y="3334"/>
                  </a:cubicBezTo>
                  <a:cubicBezTo>
                    <a:pt x="1929" y="3322"/>
                    <a:pt x="1929" y="3334"/>
                    <a:pt x="1917" y="3334"/>
                  </a:cubicBezTo>
                  <a:close/>
                </a:path>
              </a:pathLst>
            </a:custGeom>
            <a:solidFill>
              <a:srgbClr val="A775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p:nvPr/>
          </p:nvSpPr>
          <p:spPr>
            <a:xfrm>
              <a:off x="6837450" y="2423950"/>
              <a:ext cx="104800" cy="314350"/>
            </a:xfrm>
            <a:custGeom>
              <a:rect b="b" l="l" r="r" t="t"/>
              <a:pathLst>
                <a:path extrusionOk="0" h="12574" w="4192">
                  <a:moveTo>
                    <a:pt x="358" y="11680"/>
                  </a:moveTo>
                  <a:cubicBezTo>
                    <a:pt x="453" y="11513"/>
                    <a:pt x="560" y="11359"/>
                    <a:pt x="643" y="11192"/>
                  </a:cubicBezTo>
                  <a:cubicBezTo>
                    <a:pt x="1013" y="10573"/>
                    <a:pt x="1239" y="9906"/>
                    <a:pt x="1286" y="9192"/>
                  </a:cubicBezTo>
                  <a:cubicBezTo>
                    <a:pt x="1370" y="7632"/>
                    <a:pt x="1453" y="6060"/>
                    <a:pt x="1048" y="4524"/>
                  </a:cubicBezTo>
                  <a:cubicBezTo>
                    <a:pt x="834" y="3739"/>
                    <a:pt x="512" y="2977"/>
                    <a:pt x="179" y="2215"/>
                  </a:cubicBezTo>
                  <a:cubicBezTo>
                    <a:pt x="0" y="1810"/>
                    <a:pt x="36" y="1512"/>
                    <a:pt x="346" y="1215"/>
                  </a:cubicBezTo>
                  <a:cubicBezTo>
                    <a:pt x="691" y="893"/>
                    <a:pt x="1013" y="560"/>
                    <a:pt x="1346" y="226"/>
                  </a:cubicBezTo>
                  <a:cubicBezTo>
                    <a:pt x="1572" y="0"/>
                    <a:pt x="1775" y="48"/>
                    <a:pt x="2013" y="202"/>
                  </a:cubicBezTo>
                  <a:cubicBezTo>
                    <a:pt x="2715" y="714"/>
                    <a:pt x="3072" y="1453"/>
                    <a:pt x="3334" y="2227"/>
                  </a:cubicBezTo>
                  <a:cubicBezTo>
                    <a:pt x="3989" y="4120"/>
                    <a:pt x="4191" y="6072"/>
                    <a:pt x="3977" y="8061"/>
                  </a:cubicBezTo>
                  <a:cubicBezTo>
                    <a:pt x="3846" y="9251"/>
                    <a:pt x="3513" y="10359"/>
                    <a:pt x="2941" y="11394"/>
                  </a:cubicBezTo>
                  <a:cubicBezTo>
                    <a:pt x="2727" y="11775"/>
                    <a:pt x="2429" y="12097"/>
                    <a:pt x="2167" y="12430"/>
                  </a:cubicBezTo>
                  <a:cubicBezTo>
                    <a:pt x="2084" y="12514"/>
                    <a:pt x="1905" y="12573"/>
                    <a:pt x="1810" y="12549"/>
                  </a:cubicBezTo>
                  <a:cubicBezTo>
                    <a:pt x="1298" y="12383"/>
                    <a:pt x="751" y="12204"/>
                    <a:pt x="358" y="11680"/>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3"/>
            <p:cNvSpPr/>
            <p:nvPr/>
          </p:nvSpPr>
          <p:spPr>
            <a:xfrm>
              <a:off x="6760950" y="2507875"/>
              <a:ext cx="71750" cy="185775"/>
            </a:xfrm>
            <a:custGeom>
              <a:rect b="b" l="l" r="r" t="t"/>
              <a:pathLst>
                <a:path extrusionOk="0" h="7431" w="2870">
                  <a:moveTo>
                    <a:pt x="1203" y="1"/>
                  </a:moveTo>
                  <a:cubicBezTo>
                    <a:pt x="2525" y="1191"/>
                    <a:pt x="2870" y="5918"/>
                    <a:pt x="1775" y="7430"/>
                  </a:cubicBezTo>
                  <a:cubicBezTo>
                    <a:pt x="1239" y="7371"/>
                    <a:pt x="822" y="7037"/>
                    <a:pt x="417" y="6704"/>
                  </a:cubicBezTo>
                  <a:cubicBezTo>
                    <a:pt x="132" y="6454"/>
                    <a:pt x="251" y="6120"/>
                    <a:pt x="298" y="5811"/>
                  </a:cubicBezTo>
                  <a:cubicBezTo>
                    <a:pt x="429" y="4882"/>
                    <a:pt x="441" y="3977"/>
                    <a:pt x="298" y="3061"/>
                  </a:cubicBezTo>
                  <a:cubicBezTo>
                    <a:pt x="227" y="2596"/>
                    <a:pt x="191" y="2120"/>
                    <a:pt x="84" y="1656"/>
                  </a:cubicBezTo>
                  <a:cubicBezTo>
                    <a:pt x="1" y="1275"/>
                    <a:pt x="120" y="953"/>
                    <a:pt x="382" y="703"/>
                  </a:cubicBezTo>
                  <a:cubicBezTo>
                    <a:pt x="644" y="477"/>
                    <a:pt x="905" y="263"/>
                    <a:pt x="1203" y="1"/>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3"/>
            <p:cNvSpPr/>
            <p:nvPr/>
          </p:nvSpPr>
          <p:spPr>
            <a:xfrm>
              <a:off x="6429375" y="2433475"/>
              <a:ext cx="300950" cy="327425"/>
            </a:xfrm>
            <a:custGeom>
              <a:rect b="b" l="l" r="r" t="t"/>
              <a:pathLst>
                <a:path extrusionOk="0" h="13097" w="12038">
                  <a:moveTo>
                    <a:pt x="12013" y="679"/>
                  </a:moveTo>
                  <a:cubicBezTo>
                    <a:pt x="12013" y="405"/>
                    <a:pt x="12002" y="214"/>
                    <a:pt x="11882" y="95"/>
                  </a:cubicBezTo>
                  <a:cubicBezTo>
                    <a:pt x="11823" y="36"/>
                    <a:pt x="11728" y="0"/>
                    <a:pt x="11644" y="0"/>
                  </a:cubicBezTo>
                  <a:cubicBezTo>
                    <a:pt x="11525" y="0"/>
                    <a:pt x="11382" y="48"/>
                    <a:pt x="11180" y="143"/>
                  </a:cubicBezTo>
                  <a:cubicBezTo>
                    <a:pt x="10870" y="286"/>
                    <a:pt x="10549" y="417"/>
                    <a:pt x="10239" y="572"/>
                  </a:cubicBezTo>
                  <a:cubicBezTo>
                    <a:pt x="9882" y="738"/>
                    <a:pt x="9513" y="917"/>
                    <a:pt x="9156" y="1072"/>
                  </a:cubicBezTo>
                  <a:cubicBezTo>
                    <a:pt x="7596" y="1774"/>
                    <a:pt x="6060" y="2619"/>
                    <a:pt x="4465" y="3679"/>
                  </a:cubicBezTo>
                  <a:cubicBezTo>
                    <a:pt x="3989" y="3989"/>
                    <a:pt x="3500" y="4322"/>
                    <a:pt x="2917" y="4513"/>
                  </a:cubicBezTo>
                  <a:cubicBezTo>
                    <a:pt x="2917" y="4501"/>
                    <a:pt x="2917" y="4501"/>
                    <a:pt x="2905" y="4489"/>
                  </a:cubicBezTo>
                  <a:cubicBezTo>
                    <a:pt x="2869" y="4382"/>
                    <a:pt x="2846" y="4286"/>
                    <a:pt x="2846" y="4203"/>
                  </a:cubicBezTo>
                  <a:cubicBezTo>
                    <a:pt x="2834" y="3834"/>
                    <a:pt x="2631" y="3631"/>
                    <a:pt x="2298" y="3631"/>
                  </a:cubicBezTo>
                  <a:lnTo>
                    <a:pt x="2191" y="3631"/>
                  </a:lnTo>
                  <a:lnTo>
                    <a:pt x="1976" y="3667"/>
                  </a:lnTo>
                  <a:cubicBezTo>
                    <a:pt x="1655" y="3691"/>
                    <a:pt x="1298" y="3739"/>
                    <a:pt x="964" y="3786"/>
                  </a:cubicBezTo>
                  <a:cubicBezTo>
                    <a:pt x="250" y="3893"/>
                    <a:pt x="191" y="3965"/>
                    <a:pt x="119" y="4679"/>
                  </a:cubicBezTo>
                  <a:cubicBezTo>
                    <a:pt x="60" y="5239"/>
                    <a:pt x="0" y="5989"/>
                    <a:pt x="12" y="6739"/>
                  </a:cubicBezTo>
                  <a:cubicBezTo>
                    <a:pt x="24" y="7441"/>
                    <a:pt x="60" y="8156"/>
                    <a:pt x="107" y="8846"/>
                  </a:cubicBezTo>
                  <a:cubicBezTo>
                    <a:pt x="119" y="9192"/>
                    <a:pt x="131" y="9513"/>
                    <a:pt x="143" y="9858"/>
                  </a:cubicBezTo>
                  <a:cubicBezTo>
                    <a:pt x="167" y="10323"/>
                    <a:pt x="476" y="10442"/>
                    <a:pt x="714" y="10454"/>
                  </a:cubicBezTo>
                  <a:cubicBezTo>
                    <a:pt x="905" y="10466"/>
                    <a:pt x="1095" y="10478"/>
                    <a:pt x="1298" y="10478"/>
                  </a:cubicBezTo>
                  <a:cubicBezTo>
                    <a:pt x="1560" y="10501"/>
                    <a:pt x="1845" y="10513"/>
                    <a:pt x="2107" y="10525"/>
                  </a:cubicBezTo>
                  <a:lnTo>
                    <a:pt x="2203" y="10525"/>
                  </a:lnTo>
                  <a:cubicBezTo>
                    <a:pt x="2619" y="10525"/>
                    <a:pt x="2727" y="10382"/>
                    <a:pt x="2846" y="9978"/>
                  </a:cubicBezTo>
                  <a:cubicBezTo>
                    <a:pt x="2881" y="9811"/>
                    <a:pt x="2917" y="9632"/>
                    <a:pt x="2965" y="9454"/>
                  </a:cubicBezTo>
                  <a:cubicBezTo>
                    <a:pt x="2965" y="9430"/>
                    <a:pt x="2977" y="9394"/>
                    <a:pt x="2977" y="9346"/>
                  </a:cubicBezTo>
                  <a:lnTo>
                    <a:pt x="3703" y="9644"/>
                  </a:lnTo>
                  <a:cubicBezTo>
                    <a:pt x="4393" y="9930"/>
                    <a:pt x="5072" y="10228"/>
                    <a:pt x="5763" y="10513"/>
                  </a:cubicBezTo>
                  <a:lnTo>
                    <a:pt x="6156" y="10692"/>
                  </a:lnTo>
                  <a:cubicBezTo>
                    <a:pt x="6965" y="11037"/>
                    <a:pt x="7799" y="11394"/>
                    <a:pt x="8620" y="11752"/>
                  </a:cubicBezTo>
                  <a:cubicBezTo>
                    <a:pt x="9275" y="12049"/>
                    <a:pt x="9930" y="12347"/>
                    <a:pt x="10561" y="12644"/>
                  </a:cubicBezTo>
                  <a:cubicBezTo>
                    <a:pt x="10859" y="12775"/>
                    <a:pt x="11156" y="12918"/>
                    <a:pt x="11478" y="13061"/>
                  </a:cubicBezTo>
                  <a:lnTo>
                    <a:pt x="11573" y="13097"/>
                  </a:lnTo>
                  <a:lnTo>
                    <a:pt x="11656" y="13025"/>
                  </a:lnTo>
                  <a:cubicBezTo>
                    <a:pt x="11990" y="12668"/>
                    <a:pt x="12037" y="12299"/>
                    <a:pt x="12025" y="11942"/>
                  </a:cubicBezTo>
                  <a:lnTo>
                    <a:pt x="11990" y="9073"/>
                  </a:lnTo>
                  <a:cubicBezTo>
                    <a:pt x="11990" y="8823"/>
                    <a:pt x="11978" y="8596"/>
                    <a:pt x="11978" y="8358"/>
                  </a:cubicBezTo>
                  <a:cubicBezTo>
                    <a:pt x="11966" y="7834"/>
                    <a:pt x="11966" y="7311"/>
                    <a:pt x="11966" y="6787"/>
                  </a:cubicBezTo>
                  <a:lnTo>
                    <a:pt x="12013" y="3536"/>
                  </a:lnTo>
                  <a:cubicBezTo>
                    <a:pt x="11978" y="2560"/>
                    <a:pt x="12002" y="1607"/>
                    <a:pt x="12013" y="679"/>
                  </a:cubicBezTo>
                  <a:close/>
                  <a:moveTo>
                    <a:pt x="3191" y="8632"/>
                  </a:moveTo>
                  <a:cubicBezTo>
                    <a:pt x="2988" y="8549"/>
                    <a:pt x="2929" y="8442"/>
                    <a:pt x="2929" y="8215"/>
                  </a:cubicBezTo>
                  <a:cubicBezTo>
                    <a:pt x="2965" y="7227"/>
                    <a:pt x="2965" y="6418"/>
                    <a:pt x="2965" y="5691"/>
                  </a:cubicBezTo>
                  <a:cubicBezTo>
                    <a:pt x="2965" y="5441"/>
                    <a:pt x="3048" y="5275"/>
                    <a:pt x="3262" y="5144"/>
                  </a:cubicBezTo>
                  <a:cubicBezTo>
                    <a:pt x="3905" y="4739"/>
                    <a:pt x="4560" y="4334"/>
                    <a:pt x="5191" y="3917"/>
                  </a:cubicBezTo>
                  <a:cubicBezTo>
                    <a:pt x="7120" y="2679"/>
                    <a:pt x="9204" y="1703"/>
                    <a:pt x="10989" y="893"/>
                  </a:cubicBezTo>
                  <a:cubicBezTo>
                    <a:pt x="11049" y="869"/>
                    <a:pt x="11120" y="857"/>
                    <a:pt x="11240" y="822"/>
                  </a:cubicBezTo>
                  <a:cubicBezTo>
                    <a:pt x="11251" y="822"/>
                    <a:pt x="11287" y="810"/>
                    <a:pt x="11299" y="810"/>
                  </a:cubicBezTo>
                  <a:lnTo>
                    <a:pt x="11299" y="953"/>
                  </a:lnTo>
                  <a:lnTo>
                    <a:pt x="11299" y="1512"/>
                  </a:lnTo>
                  <a:cubicBezTo>
                    <a:pt x="11132" y="3536"/>
                    <a:pt x="11180" y="5596"/>
                    <a:pt x="11228" y="7596"/>
                  </a:cubicBezTo>
                  <a:cubicBezTo>
                    <a:pt x="11251" y="9096"/>
                    <a:pt x="11299" y="10656"/>
                    <a:pt x="11240" y="12204"/>
                  </a:cubicBezTo>
                  <a:cubicBezTo>
                    <a:pt x="11228" y="12204"/>
                    <a:pt x="11204" y="12192"/>
                    <a:pt x="11192" y="12192"/>
                  </a:cubicBezTo>
                  <a:cubicBezTo>
                    <a:pt x="11073" y="12144"/>
                    <a:pt x="10966" y="12121"/>
                    <a:pt x="10882" y="12073"/>
                  </a:cubicBezTo>
                  <a:cubicBezTo>
                    <a:pt x="10537" y="11918"/>
                    <a:pt x="10192" y="11763"/>
                    <a:pt x="9870" y="11609"/>
                  </a:cubicBezTo>
                  <a:cubicBezTo>
                    <a:pt x="9275" y="11347"/>
                    <a:pt x="8668" y="11061"/>
                    <a:pt x="8049" y="10787"/>
                  </a:cubicBezTo>
                  <a:cubicBezTo>
                    <a:pt x="7394" y="10513"/>
                    <a:pt x="6739" y="10228"/>
                    <a:pt x="6108" y="9954"/>
                  </a:cubicBezTo>
                  <a:cubicBezTo>
                    <a:pt x="5572" y="9739"/>
                    <a:pt x="5036" y="9513"/>
                    <a:pt x="4501" y="9275"/>
                  </a:cubicBezTo>
                  <a:cubicBezTo>
                    <a:pt x="4262" y="9168"/>
                    <a:pt x="4036" y="9061"/>
                    <a:pt x="3798" y="8942"/>
                  </a:cubicBezTo>
                  <a:cubicBezTo>
                    <a:pt x="3620" y="8846"/>
                    <a:pt x="3393" y="8739"/>
                    <a:pt x="3191" y="8632"/>
                  </a:cubicBezTo>
                  <a:close/>
                  <a:moveTo>
                    <a:pt x="1488" y="9823"/>
                  </a:moveTo>
                  <a:cubicBezTo>
                    <a:pt x="774" y="9823"/>
                    <a:pt x="774" y="9811"/>
                    <a:pt x="750" y="9168"/>
                  </a:cubicBezTo>
                  <a:cubicBezTo>
                    <a:pt x="750" y="9085"/>
                    <a:pt x="726" y="8989"/>
                    <a:pt x="726" y="8894"/>
                  </a:cubicBezTo>
                  <a:cubicBezTo>
                    <a:pt x="667" y="7965"/>
                    <a:pt x="631" y="7001"/>
                    <a:pt x="607" y="6037"/>
                  </a:cubicBezTo>
                  <a:cubicBezTo>
                    <a:pt x="607" y="5775"/>
                    <a:pt x="643" y="5513"/>
                    <a:pt x="667" y="5239"/>
                  </a:cubicBezTo>
                  <a:lnTo>
                    <a:pt x="714" y="4882"/>
                  </a:lnTo>
                  <a:cubicBezTo>
                    <a:pt x="714" y="4858"/>
                    <a:pt x="726" y="4822"/>
                    <a:pt x="726" y="4786"/>
                  </a:cubicBezTo>
                  <a:cubicBezTo>
                    <a:pt x="762" y="4632"/>
                    <a:pt x="833" y="4584"/>
                    <a:pt x="1072" y="4560"/>
                  </a:cubicBezTo>
                  <a:cubicBezTo>
                    <a:pt x="1179" y="4548"/>
                    <a:pt x="1286" y="4524"/>
                    <a:pt x="1381" y="4501"/>
                  </a:cubicBezTo>
                  <a:cubicBezTo>
                    <a:pt x="1524" y="4465"/>
                    <a:pt x="1655" y="4441"/>
                    <a:pt x="1774" y="4441"/>
                  </a:cubicBezTo>
                  <a:cubicBezTo>
                    <a:pt x="1893" y="4441"/>
                    <a:pt x="2000" y="4465"/>
                    <a:pt x="2096" y="4524"/>
                  </a:cubicBezTo>
                  <a:cubicBezTo>
                    <a:pt x="2107" y="4572"/>
                    <a:pt x="2131" y="4703"/>
                    <a:pt x="2131" y="4751"/>
                  </a:cubicBezTo>
                  <a:cubicBezTo>
                    <a:pt x="2155" y="5465"/>
                    <a:pt x="2191" y="6168"/>
                    <a:pt x="2215" y="6882"/>
                  </a:cubicBezTo>
                  <a:lnTo>
                    <a:pt x="2226" y="7358"/>
                  </a:lnTo>
                  <a:lnTo>
                    <a:pt x="2203" y="7358"/>
                  </a:lnTo>
                  <a:lnTo>
                    <a:pt x="2203" y="9382"/>
                  </a:lnTo>
                  <a:cubicBezTo>
                    <a:pt x="2203" y="9811"/>
                    <a:pt x="2191" y="9823"/>
                    <a:pt x="1786" y="9847"/>
                  </a:cubicBezTo>
                  <a:cubicBezTo>
                    <a:pt x="1679" y="9823"/>
                    <a:pt x="1584" y="9823"/>
                    <a:pt x="1488" y="9823"/>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3"/>
            <p:cNvSpPr/>
            <p:nvPr/>
          </p:nvSpPr>
          <p:spPr>
            <a:xfrm>
              <a:off x="6821075" y="2405775"/>
              <a:ext cx="136350" cy="354250"/>
            </a:xfrm>
            <a:custGeom>
              <a:rect b="b" l="l" r="r" t="t"/>
              <a:pathLst>
                <a:path extrusionOk="0" h="14170" w="5454">
                  <a:moveTo>
                    <a:pt x="5061" y="4478"/>
                  </a:moveTo>
                  <a:cubicBezTo>
                    <a:pt x="4823" y="3287"/>
                    <a:pt x="4454" y="2275"/>
                    <a:pt x="3930" y="1346"/>
                  </a:cubicBezTo>
                  <a:cubicBezTo>
                    <a:pt x="3620" y="799"/>
                    <a:pt x="3156" y="429"/>
                    <a:pt x="2739" y="144"/>
                  </a:cubicBezTo>
                  <a:cubicBezTo>
                    <a:pt x="2596" y="37"/>
                    <a:pt x="2465" y="1"/>
                    <a:pt x="2322" y="1"/>
                  </a:cubicBezTo>
                  <a:cubicBezTo>
                    <a:pt x="2191" y="1"/>
                    <a:pt x="2072" y="60"/>
                    <a:pt x="1965" y="144"/>
                  </a:cubicBezTo>
                  <a:cubicBezTo>
                    <a:pt x="1822" y="310"/>
                    <a:pt x="1644" y="453"/>
                    <a:pt x="1489" y="608"/>
                  </a:cubicBezTo>
                  <a:cubicBezTo>
                    <a:pt x="1001" y="1072"/>
                    <a:pt x="501" y="1549"/>
                    <a:pt x="144" y="2168"/>
                  </a:cubicBezTo>
                  <a:cubicBezTo>
                    <a:pt x="48" y="2323"/>
                    <a:pt x="1" y="2561"/>
                    <a:pt x="84" y="2715"/>
                  </a:cubicBezTo>
                  <a:cubicBezTo>
                    <a:pt x="179" y="2954"/>
                    <a:pt x="286" y="3192"/>
                    <a:pt x="405" y="3418"/>
                  </a:cubicBezTo>
                  <a:cubicBezTo>
                    <a:pt x="513" y="3632"/>
                    <a:pt x="620" y="3835"/>
                    <a:pt x="703" y="4049"/>
                  </a:cubicBezTo>
                  <a:cubicBezTo>
                    <a:pt x="1156" y="5097"/>
                    <a:pt x="1370" y="6013"/>
                    <a:pt x="1417" y="6883"/>
                  </a:cubicBezTo>
                  <a:cubicBezTo>
                    <a:pt x="1453" y="7537"/>
                    <a:pt x="1453" y="8216"/>
                    <a:pt x="1453" y="8847"/>
                  </a:cubicBezTo>
                  <a:lnTo>
                    <a:pt x="1453" y="9121"/>
                  </a:lnTo>
                  <a:cubicBezTo>
                    <a:pt x="1453" y="10264"/>
                    <a:pt x="1108" y="11276"/>
                    <a:pt x="417" y="12121"/>
                  </a:cubicBezTo>
                  <a:cubicBezTo>
                    <a:pt x="322" y="12264"/>
                    <a:pt x="215" y="12407"/>
                    <a:pt x="227" y="12574"/>
                  </a:cubicBezTo>
                  <a:cubicBezTo>
                    <a:pt x="239" y="12717"/>
                    <a:pt x="358" y="12836"/>
                    <a:pt x="477" y="12919"/>
                  </a:cubicBezTo>
                  <a:cubicBezTo>
                    <a:pt x="1179" y="13431"/>
                    <a:pt x="1941" y="13836"/>
                    <a:pt x="2799" y="14133"/>
                  </a:cubicBezTo>
                  <a:lnTo>
                    <a:pt x="2894" y="14169"/>
                  </a:lnTo>
                  <a:lnTo>
                    <a:pt x="2953" y="14086"/>
                  </a:lnTo>
                  <a:cubicBezTo>
                    <a:pt x="3989" y="12895"/>
                    <a:pt x="4692" y="11586"/>
                    <a:pt x="5001" y="10193"/>
                  </a:cubicBezTo>
                  <a:cubicBezTo>
                    <a:pt x="5418" y="8299"/>
                    <a:pt x="5454" y="6383"/>
                    <a:pt x="5061" y="4478"/>
                  </a:cubicBezTo>
                  <a:close/>
                  <a:moveTo>
                    <a:pt x="2537" y="13157"/>
                  </a:moveTo>
                  <a:lnTo>
                    <a:pt x="2477" y="13121"/>
                  </a:lnTo>
                  <a:cubicBezTo>
                    <a:pt x="2001" y="12955"/>
                    <a:pt x="1548" y="12800"/>
                    <a:pt x="1215" y="12395"/>
                  </a:cubicBezTo>
                  <a:lnTo>
                    <a:pt x="1239" y="12336"/>
                  </a:lnTo>
                  <a:cubicBezTo>
                    <a:pt x="1298" y="12217"/>
                    <a:pt x="1370" y="12109"/>
                    <a:pt x="1429" y="11990"/>
                  </a:cubicBezTo>
                  <a:cubicBezTo>
                    <a:pt x="1834" y="11336"/>
                    <a:pt x="2060" y="10633"/>
                    <a:pt x="2108" y="9943"/>
                  </a:cubicBezTo>
                  <a:cubicBezTo>
                    <a:pt x="2203" y="8252"/>
                    <a:pt x="2251" y="6740"/>
                    <a:pt x="1870" y="5216"/>
                  </a:cubicBezTo>
                  <a:cubicBezTo>
                    <a:pt x="1656" y="4418"/>
                    <a:pt x="1334" y="3668"/>
                    <a:pt x="1001" y="2894"/>
                  </a:cubicBezTo>
                  <a:cubicBezTo>
                    <a:pt x="834" y="2525"/>
                    <a:pt x="870" y="2323"/>
                    <a:pt x="1120" y="2084"/>
                  </a:cubicBezTo>
                  <a:cubicBezTo>
                    <a:pt x="1406" y="1811"/>
                    <a:pt x="1668" y="1525"/>
                    <a:pt x="1941" y="1263"/>
                  </a:cubicBezTo>
                  <a:lnTo>
                    <a:pt x="2120" y="1084"/>
                  </a:lnTo>
                  <a:cubicBezTo>
                    <a:pt x="2227" y="977"/>
                    <a:pt x="2287" y="977"/>
                    <a:pt x="2322" y="977"/>
                  </a:cubicBezTo>
                  <a:cubicBezTo>
                    <a:pt x="2406" y="977"/>
                    <a:pt x="2489" y="1025"/>
                    <a:pt x="2596" y="1096"/>
                  </a:cubicBezTo>
                  <a:cubicBezTo>
                    <a:pt x="3299" y="1608"/>
                    <a:pt x="3632" y="2358"/>
                    <a:pt x="3870" y="3049"/>
                  </a:cubicBezTo>
                  <a:cubicBezTo>
                    <a:pt x="4513" y="4882"/>
                    <a:pt x="4727" y="6811"/>
                    <a:pt x="4501" y="8823"/>
                  </a:cubicBezTo>
                  <a:cubicBezTo>
                    <a:pt x="4370" y="10026"/>
                    <a:pt x="4037" y="11097"/>
                    <a:pt x="3477" y="12098"/>
                  </a:cubicBezTo>
                  <a:cubicBezTo>
                    <a:pt x="3299" y="12407"/>
                    <a:pt x="3037" y="12705"/>
                    <a:pt x="2799" y="12990"/>
                  </a:cubicBezTo>
                  <a:lnTo>
                    <a:pt x="2715" y="13098"/>
                  </a:lnTo>
                  <a:cubicBezTo>
                    <a:pt x="2703" y="13110"/>
                    <a:pt x="2608" y="13157"/>
                    <a:pt x="2537" y="13157"/>
                  </a:cubicBezTo>
                  <a:lnTo>
                    <a:pt x="2537" y="13157"/>
                  </a:ln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3"/>
            <p:cNvSpPr/>
            <p:nvPr/>
          </p:nvSpPr>
          <p:spPr>
            <a:xfrm>
              <a:off x="6747550" y="2489125"/>
              <a:ext cx="89325" cy="228325"/>
            </a:xfrm>
            <a:custGeom>
              <a:rect b="b" l="l" r="r" t="t"/>
              <a:pathLst>
                <a:path extrusionOk="0" h="9133" w="3573">
                  <a:moveTo>
                    <a:pt x="3358" y="3013"/>
                  </a:moveTo>
                  <a:cubicBezTo>
                    <a:pt x="3275" y="2346"/>
                    <a:pt x="3025" y="1703"/>
                    <a:pt x="2763" y="1084"/>
                  </a:cubicBezTo>
                  <a:cubicBezTo>
                    <a:pt x="2644" y="774"/>
                    <a:pt x="2406" y="501"/>
                    <a:pt x="2180" y="251"/>
                  </a:cubicBezTo>
                  <a:lnTo>
                    <a:pt x="2144" y="191"/>
                  </a:lnTo>
                  <a:cubicBezTo>
                    <a:pt x="2037" y="72"/>
                    <a:pt x="1906" y="1"/>
                    <a:pt x="1751" y="1"/>
                  </a:cubicBezTo>
                  <a:cubicBezTo>
                    <a:pt x="1608" y="1"/>
                    <a:pt x="1477" y="48"/>
                    <a:pt x="1358" y="191"/>
                  </a:cubicBezTo>
                  <a:cubicBezTo>
                    <a:pt x="941" y="620"/>
                    <a:pt x="548" y="1024"/>
                    <a:pt x="191" y="1441"/>
                  </a:cubicBezTo>
                  <a:cubicBezTo>
                    <a:pt x="72" y="1584"/>
                    <a:pt x="1" y="1822"/>
                    <a:pt x="25" y="2037"/>
                  </a:cubicBezTo>
                  <a:cubicBezTo>
                    <a:pt x="60" y="2310"/>
                    <a:pt x="120" y="2584"/>
                    <a:pt x="167" y="2858"/>
                  </a:cubicBezTo>
                  <a:cubicBezTo>
                    <a:pt x="203" y="3096"/>
                    <a:pt x="251" y="3346"/>
                    <a:pt x="287" y="3596"/>
                  </a:cubicBezTo>
                  <a:lnTo>
                    <a:pt x="298" y="3715"/>
                  </a:lnTo>
                  <a:cubicBezTo>
                    <a:pt x="382" y="4430"/>
                    <a:pt x="489" y="5156"/>
                    <a:pt x="370" y="5894"/>
                  </a:cubicBezTo>
                  <a:cubicBezTo>
                    <a:pt x="322" y="6132"/>
                    <a:pt x="310" y="6370"/>
                    <a:pt x="298" y="6585"/>
                  </a:cubicBezTo>
                  <a:cubicBezTo>
                    <a:pt x="287" y="6728"/>
                    <a:pt x="263" y="6870"/>
                    <a:pt x="251" y="7001"/>
                  </a:cubicBezTo>
                  <a:cubicBezTo>
                    <a:pt x="191" y="7513"/>
                    <a:pt x="358" y="7882"/>
                    <a:pt x="763" y="8109"/>
                  </a:cubicBezTo>
                  <a:lnTo>
                    <a:pt x="2549" y="9133"/>
                  </a:lnTo>
                  <a:lnTo>
                    <a:pt x="2620" y="9002"/>
                  </a:lnTo>
                  <a:cubicBezTo>
                    <a:pt x="2668" y="8930"/>
                    <a:pt x="2704" y="8871"/>
                    <a:pt x="2739" y="8811"/>
                  </a:cubicBezTo>
                  <a:cubicBezTo>
                    <a:pt x="2823" y="8680"/>
                    <a:pt x="2882" y="8561"/>
                    <a:pt x="2930" y="8454"/>
                  </a:cubicBezTo>
                  <a:cubicBezTo>
                    <a:pt x="2989" y="8240"/>
                    <a:pt x="3049" y="8013"/>
                    <a:pt x="3108" y="7811"/>
                  </a:cubicBezTo>
                  <a:cubicBezTo>
                    <a:pt x="3287" y="7216"/>
                    <a:pt x="3466" y="6597"/>
                    <a:pt x="3513" y="5977"/>
                  </a:cubicBezTo>
                  <a:cubicBezTo>
                    <a:pt x="3573" y="5132"/>
                    <a:pt x="3525" y="4192"/>
                    <a:pt x="3358" y="3013"/>
                  </a:cubicBezTo>
                  <a:close/>
                  <a:moveTo>
                    <a:pt x="1037" y="7347"/>
                  </a:moveTo>
                  <a:cubicBezTo>
                    <a:pt x="882" y="7204"/>
                    <a:pt x="894" y="7025"/>
                    <a:pt x="953" y="6728"/>
                  </a:cubicBezTo>
                  <a:cubicBezTo>
                    <a:pt x="965" y="6680"/>
                    <a:pt x="965" y="6632"/>
                    <a:pt x="977" y="6585"/>
                  </a:cubicBezTo>
                  <a:cubicBezTo>
                    <a:pt x="1132" y="5596"/>
                    <a:pt x="1132" y="4680"/>
                    <a:pt x="977" y="3787"/>
                  </a:cubicBezTo>
                  <a:cubicBezTo>
                    <a:pt x="953" y="3608"/>
                    <a:pt x="941" y="3430"/>
                    <a:pt x="906" y="3251"/>
                  </a:cubicBezTo>
                  <a:cubicBezTo>
                    <a:pt x="882" y="2977"/>
                    <a:pt x="834" y="2679"/>
                    <a:pt x="775" y="2394"/>
                  </a:cubicBezTo>
                  <a:cubicBezTo>
                    <a:pt x="703" y="2060"/>
                    <a:pt x="775" y="1810"/>
                    <a:pt x="1025" y="1584"/>
                  </a:cubicBezTo>
                  <a:cubicBezTo>
                    <a:pt x="1203" y="1429"/>
                    <a:pt x="1382" y="1275"/>
                    <a:pt x="1572" y="1108"/>
                  </a:cubicBezTo>
                  <a:cubicBezTo>
                    <a:pt x="1632" y="1072"/>
                    <a:pt x="1680" y="1024"/>
                    <a:pt x="1739" y="977"/>
                  </a:cubicBezTo>
                  <a:cubicBezTo>
                    <a:pt x="2882" y="2227"/>
                    <a:pt x="3215" y="6561"/>
                    <a:pt x="2251" y="8037"/>
                  </a:cubicBezTo>
                  <a:cubicBezTo>
                    <a:pt x="1751" y="7942"/>
                    <a:pt x="1370" y="7632"/>
                    <a:pt x="1037" y="7347"/>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 name="Google Shape;215;p23"/>
          <p:cNvSpPr/>
          <p:nvPr/>
        </p:nvSpPr>
        <p:spPr>
          <a:xfrm rot="1722646">
            <a:off x="6676143" y="828501"/>
            <a:ext cx="431902" cy="415217"/>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23"/>
          <p:cNvGrpSpPr/>
          <p:nvPr/>
        </p:nvGrpSpPr>
        <p:grpSpPr>
          <a:xfrm>
            <a:off x="5504053" y="702645"/>
            <a:ext cx="514295" cy="474382"/>
            <a:chOff x="712875" y="2205450"/>
            <a:chExt cx="233675" cy="215550"/>
          </a:xfrm>
        </p:grpSpPr>
        <p:sp>
          <p:nvSpPr>
            <p:cNvPr id="217" name="Google Shape;217;p23"/>
            <p:cNvSpPr/>
            <p:nvPr/>
          </p:nvSpPr>
          <p:spPr>
            <a:xfrm>
              <a:off x="727450" y="2222125"/>
              <a:ext cx="203325" cy="183675"/>
            </a:xfrm>
            <a:custGeom>
              <a:rect b="b" l="l" r="r" t="t"/>
              <a:pathLst>
                <a:path extrusionOk="0" h="7347" w="8133">
                  <a:moveTo>
                    <a:pt x="3013" y="1"/>
                  </a:moveTo>
                  <a:cubicBezTo>
                    <a:pt x="2894" y="1"/>
                    <a:pt x="2775" y="1"/>
                    <a:pt x="2680" y="48"/>
                  </a:cubicBezTo>
                  <a:cubicBezTo>
                    <a:pt x="2454" y="120"/>
                    <a:pt x="2227" y="120"/>
                    <a:pt x="1989" y="120"/>
                  </a:cubicBezTo>
                  <a:cubicBezTo>
                    <a:pt x="1823" y="120"/>
                    <a:pt x="1668" y="120"/>
                    <a:pt x="1501" y="144"/>
                  </a:cubicBezTo>
                  <a:cubicBezTo>
                    <a:pt x="1037" y="203"/>
                    <a:pt x="691" y="513"/>
                    <a:pt x="334" y="763"/>
                  </a:cubicBezTo>
                  <a:cubicBezTo>
                    <a:pt x="322" y="775"/>
                    <a:pt x="310" y="798"/>
                    <a:pt x="299" y="822"/>
                  </a:cubicBezTo>
                  <a:cubicBezTo>
                    <a:pt x="144" y="1108"/>
                    <a:pt x="1" y="1394"/>
                    <a:pt x="13" y="1715"/>
                  </a:cubicBezTo>
                  <a:cubicBezTo>
                    <a:pt x="25" y="2168"/>
                    <a:pt x="13" y="2608"/>
                    <a:pt x="25" y="3061"/>
                  </a:cubicBezTo>
                  <a:cubicBezTo>
                    <a:pt x="37" y="3418"/>
                    <a:pt x="72" y="3775"/>
                    <a:pt x="120" y="4132"/>
                  </a:cubicBezTo>
                  <a:cubicBezTo>
                    <a:pt x="156" y="4525"/>
                    <a:pt x="310" y="4882"/>
                    <a:pt x="489" y="5239"/>
                  </a:cubicBezTo>
                  <a:cubicBezTo>
                    <a:pt x="537" y="5323"/>
                    <a:pt x="572" y="5406"/>
                    <a:pt x="632" y="5466"/>
                  </a:cubicBezTo>
                  <a:cubicBezTo>
                    <a:pt x="680" y="5513"/>
                    <a:pt x="739" y="5561"/>
                    <a:pt x="799" y="5561"/>
                  </a:cubicBezTo>
                  <a:cubicBezTo>
                    <a:pt x="1016" y="5608"/>
                    <a:pt x="1225" y="5670"/>
                    <a:pt x="1445" y="5670"/>
                  </a:cubicBezTo>
                  <a:cubicBezTo>
                    <a:pt x="1503" y="5670"/>
                    <a:pt x="1561" y="5666"/>
                    <a:pt x="1620" y="5656"/>
                  </a:cubicBezTo>
                  <a:cubicBezTo>
                    <a:pt x="1648" y="5652"/>
                    <a:pt x="1677" y="5651"/>
                    <a:pt x="1707" y="5651"/>
                  </a:cubicBezTo>
                  <a:cubicBezTo>
                    <a:pt x="1766" y="5651"/>
                    <a:pt x="1827" y="5656"/>
                    <a:pt x="1882" y="5656"/>
                  </a:cubicBezTo>
                  <a:cubicBezTo>
                    <a:pt x="2096" y="5680"/>
                    <a:pt x="2180" y="5775"/>
                    <a:pt x="2180" y="5989"/>
                  </a:cubicBezTo>
                  <a:cubicBezTo>
                    <a:pt x="2180" y="6049"/>
                    <a:pt x="2180" y="6120"/>
                    <a:pt x="2168" y="6180"/>
                  </a:cubicBezTo>
                  <a:cubicBezTo>
                    <a:pt x="2084" y="6490"/>
                    <a:pt x="2049" y="6835"/>
                    <a:pt x="1882" y="7121"/>
                  </a:cubicBezTo>
                  <a:cubicBezTo>
                    <a:pt x="1858" y="7168"/>
                    <a:pt x="1858" y="7204"/>
                    <a:pt x="1811" y="7347"/>
                  </a:cubicBezTo>
                  <a:cubicBezTo>
                    <a:pt x="2049" y="7228"/>
                    <a:pt x="2215" y="7132"/>
                    <a:pt x="2358" y="7013"/>
                  </a:cubicBezTo>
                  <a:cubicBezTo>
                    <a:pt x="2573" y="6847"/>
                    <a:pt x="2775" y="6692"/>
                    <a:pt x="3037" y="6597"/>
                  </a:cubicBezTo>
                  <a:cubicBezTo>
                    <a:pt x="3168" y="6537"/>
                    <a:pt x="3275" y="6466"/>
                    <a:pt x="3347" y="6335"/>
                  </a:cubicBezTo>
                  <a:cubicBezTo>
                    <a:pt x="3394" y="6240"/>
                    <a:pt x="3454" y="6156"/>
                    <a:pt x="3513" y="6073"/>
                  </a:cubicBezTo>
                  <a:cubicBezTo>
                    <a:pt x="3608" y="5918"/>
                    <a:pt x="3763" y="5835"/>
                    <a:pt x="3954" y="5823"/>
                  </a:cubicBezTo>
                  <a:lnTo>
                    <a:pt x="4418" y="5823"/>
                  </a:lnTo>
                  <a:cubicBezTo>
                    <a:pt x="4484" y="5820"/>
                    <a:pt x="4549" y="5819"/>
                    <a:pt x="4615" y="5819"/>
                  </a:cubicBezTo>
                  <a:cubicBezTo>
                    <a:pt x="4878" y="5819"/>
                    <a:pt x="5142" y="5835"/>
                    <a:pt x="5406" y="5835"/>
                  </a:cubicBezTo>
                  <a:cubicBezTo>
                    <a:pt x="5737" y="5835"/>
                    <a:pt x="6067" y="5811"/>
                    <a:pt x="6395" y="5704"/>
                  </a:cubicBezTo>
                  <a:cubicBezTo>
                    <a:pt x="6692" y="5704"/>
                    <a:pt x="6966" y="5597"/>
                    <a:pt x="7240" y="5513"/>
                  </a:cubicBezTo>
                  <a:cubicBezTo>
                    <a:pt x="7633" y="5382"/>
                    <a:pt x="7871" y="5120"/>
                    <a:pt x="7978" y="4739"/>
                  </a:cubicBezTo>
                  <a:cubicBezTo>
                    <a:pt x="8061" y="4382"/>
                    <a:pt x="8133" y="4025"/>
                    <a:pt x="8121" y="3656"/>
                  </a:cubicBezTo>
                  <a:cubicBezTo>
                    <a:pt x="8050" y="3323"/>
                    <a:pt x="8050" y="2965"/>
                    <a:pt x="8085" y="2620"/>
                  </a:cubicBezTo>
                  <a:cubicBezTo>
                    <a:pt x="8097" y="2287"/>
                    <a:pt x="7919" y="1989"/>
                    <a:pt x="7942" y="1644"/>
                  </a:cubicBezTo>
                  <a:cubicBezTo>
                    <a:pt x="7942" y="1608"/>
                    <a:pt x="7919" y="1572"/>
                    <a:pt x="7907" y="1537"/>
                  </a:cubicBezTo>
                  <a:cubicBezTo>
                    <a:pt x="7811" y="1358"/>
                    <a:pt x="7740" y="1167"/>
                    <a:pt x="7633" y="989"/>
                  </a:cubicBezTo>
                  <a:cubicBezTo>
                    <a:pt x="7526" y="822"/>
                    <a:pt x="7454" y="632"/>
                    <a:pt x="7288" y="536"/>
                  </a:cubicBezTo>
                  <a:cubicBezTo>
                    <a:pt x="6966" y="358"/>
                    <a:pt x="6633" y="203"/>
                    <a:pt x="6252" y="203"/>
                  </a:cubicBezTo>
                  <a:cubicBezTo>
                    <a:pt x="6192" y="203"/>
                    <a:pt x="6109" y="203"/>
                    <a:pt x="6049" y="179"/>
                  </a:cubicBezTo>
                  <a:cubicBezTo>
                    <a:pt x="5897" y="126"/>
                    <a:pt x="5732" y="119"/>
                    <a:pt x="5574" y="119"/>
                  </a:cubicBezTo>
                  <a:cubicBezTo>
                    <a:pt x="5521" y="119"/>
                    <a:pt x="5469" y="120"/>
                    <a:pt x="5418" y="120"/>
                  </a:cubicBezTo>
                  <a:cubicBezTo>
                    <a:pt x="5337" y="120"/>
                    <a:pt x="5255" y="128"/>
                    <a:pt x="5176" y="128"/>
                  </a:cubicBezTo>
                  <a:cubicBezTo>
                    <a:pt x="5116" y="128"/>
                    <a:pt x="5058" y="123"/>
                    <a:pt x="5002" y="108"/>
                  </a:cubicBezTo>
                  <a:cubicBezTo>
                    <a:pt x="4347" y="1"/>
                    <a:pt x="3668" y="1"/>
                    <a:pt x="30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3"/>
            <p:cNvSpPr/>
            <p:nvPr/>
          </p:nvSpPr>
          <p:spPr>
            <a:xfrm>
              <a:off x="712875" y="2205450"/>
              <a:ext cx="233675" cy="215550"/>
            </a:xfrm>
            <a:custGeom>
              <a:rect b="b" l="l" r="r" t="t"/>
              <a:pathLst>
                <a:path extrusionOk="0" h="8622" w="9347">
                  <a:moveTo>
                    <a:pt x="4394" y="7192"/>
                  </a:moveTo>
                  <a:cubicBezTo>
                    <a:pt x="4239" y="7549"/>
                    <a:pt x="3918" y="7716"/>
                    <a:pt x="3620" y="7895"/>
                  </a:cubicBezTo>
                  <a:cubicBezTo>
                    <a:pt x="3346" y="8050"/>
                    <a:pt x="3072" y="8216"/>
                    <a:pt x="2798" y="8395"/>
                  </a:cubicBezTo>
                  <a:cubicBezTo>
                    <a:pt x="2548" y="8573"/>
                    <a:pt x="2263" y="8621"/>
                    <a:pt x="1965" y="8585"/>
                  </a:cubicBezTo>
                  <a:cubicBezTo>
                    <a:pt x="1846" y="8573"/>
                    <a:pt x="1739" y="8526"/>
                    <a:pt x="1667" y="8442"/>
                  </a:cubicBezTo>
                  <a:cubicBezTo>
                    <a:pt x="1548" y="8323"/>
                    <a:pt x="1536" y="8192"/>
                    <a:pt x="1644" y="8073"/>
                  </a:cubicBezTo>
                  <a:cubicBezTo>
                    <a:pt x="1846" y="7823"/>
                    <a:pt x="1977" y="7561"/>
                    <a:pt x="2084" y="7264"/>
                  </a:cubicBezTo>
                  <a:cubicBezTo>
                    <a:pt x="2096" y="7204"/>
                    <a:pt x="2132" y="7145"/>
                    <a:pt x="2144" y="7085"/>
                  </a:cubicBezTo>
                  <a:cubicBezTo>
                    <a:pt x="2156" y="7026"/>
                    <a:pt x="2144" y="6966"/>
                    <a:pt x="2144" y="6895"/>
                  </a:cubicBezTo>
                  <a:cubicBezTo>
                    <a:pt x="1894" y="6859"/>
                    <a:pt x="1655" y="6799"/>
                    <a:pt x="1417" y="6823"/>
                  </a:cubicBezTo>
                  <a:cubicBezTo>
                    <a:pt x="1048" y="6835"/>
                    <a:pt x="810" y="6645"/>
                    <a:pt x="632" y="6359"/>
                  </a:cubicBezTo>
                  <a:cubicBezTo>
                    <a:pt x="358" y="5930"/>
                    <a:pt x="191" y="5430"/>
                    <a:pt x="108" y="4930"/>
                  </a:cubicBezTo>
                  <a:cubicBezTo>
                    <a:pt x="12" y="4418"/>
                    <a:pt x="12" y="3918"/>
                    <a:pt x="12" y="3394"/>
                  </a:cubicBezTo>
                  <a:cubicBezTo>
                    <a:pt x="12" y="3049"/>
                    <a:pt x="36" y="2704"/>
                    <a:pt x="12" y="2346"/>
                  </a:cubicBezTo>
                  <a:cubicBezTo>
                    <a:pt x="0" y="1870"/>
                    <a:pt x="215" y="1489"/>
                    <a:pt x="429" y="1108"/>
                  </a:cubicBezTo>
                  <a:cubicBezTo>
                    <a:pt x="465" y="1049"/>
                    <a:pt x="512" y="1001"/>
                    <a:pt x="572" y="965"/>
                  </a:cubicBezTo>
                  <a:cubicBezTo>
                    <a:pt x="751" y="822"/>
                    <a:pt x="929" y="691"/>
                    <a:pt x="1120" y="549"/>
                  </a:cubicBezTo>
                  <a:cubicBezTo>
                    <a:pt x="1489" y="287"/>
                    <a:pt x="1905" y="168"/>
                    <a:pt x="2370" y="156"/>
                  </a:cubicBezTo>
                  <a:cubicBezTo>
                    <a:pt x="2667" y="156"/>
                    <a:pt x="2965" y="168"/>
                    <a:pt x="3251" y="60"/>
                  </a:cubicBezTo>
                  <a:cubicBezTo>
                    <a:pt x="3275" y="49"/>
                    <a:pt x="3322" y="49"/>
                    <a:pt x="3370" y="49"/>
                  </a:cubicBezTo>
                  <a:cubicBezTo>
                    <a:pt x="4215" y="49"/>
                    <a:pt x="5073" y="1"/>
                    <a:pt x="5930" y="180"/>
                  </a:cubicBezTo>
                  <a:cubicBezTo>
                    <a:pt x="6025" y="191"/>
                    <a:pt x="6132" y="203"/>
                    <a:pt x="6227" y="203"/>
                  </a:cubicBezTo>
                  <a:cubicBezTo>
                    <a:pt x="6418" y="203"/>
                    <a:pt x="6608" y="191"/>
                    <a:pt x="6787" y="299"/>
                  </a:cubicBezTo>
                  <a:cubicBezTo>
                    <a:pt x="6823" y="310"/>
                    <a:pt x="6858" y="322"/>
                    <a:pt x="6906" y="310"/>
                  </a:cubicBezTo>
                  <a:cubicBezTo>
                    <a:pt x="7299" y="263"/>
                    <a:pt x="7632" y="441"/>
                    <a:pt x="7978" y="561"/>
                  </a:cubicBezTo>
                  <a:cubicBezTo>
                    <a:pt x="8228" y="656"/>
                    <a:pt x="8502" y="787"/>
                    <a:pt x="8621" y="1072"/>
                  </a:cubicBezTo>
                  <a:cubicBezTo>
                    <a:pt x="8918" y="1358"/>
                    <a:pt x="8966" y="1775"/>
                    <a:pt x="9156" y="2108"/>
                  </a:cubicBezTo>
                  <a:cubicBezTo>
                    <a:pt x="9180" y="2168"/>
                    <a:pt x="9180" y="2263"/>
                    <a:pt x="9180" y="2335"/>
                  </a:cubicBezTo>
                  <a:cubicBezTo>
                    <a:pt x="9204" y="2394"/>
                    <a:pt x="9180" y="2466"/>
                    <a:pt x="9216" y="2525"/>
                  </a:cubicBezTo>
                  <a:cubicBezTo>
                    <a:pt x="9347" y="2763"/>
                    <a:pt x="9323" y="3025"/>
                    <a:pt x="9323" y="3275"/>
                  </a:cubicBezTo>
                  <a:cubicBezTo>
                    <a:pt x="9323" y="3799"/>
                    <a:pt x="9323" y="4311"/>
                    <a:pt x="9335" y="4847"/>
                  </a:cubicBezTo>
                  <a:cubicBezTo>
                    <a:pt x="9335" y="5002"/>
                    <a:pt x="9335" y="5144"/>
                    <a:pt x="9264" y="5299"/>
                  </a:cubicBezTo>
                  <a:cubicBezTo>
                    <a:pt x="9228" y="5359"/>
                    <a:pt x="9216" y="5442"/>
                    <a:pt x="9216" y="5525"/>
                  </a:cubicBezTo>
                  <a:cubicBezTo>
                    <a:pt x="9216" y="5787"/>
                    <a:pt x="9097" y="6014"/>
                    <a:pt x="8918" y="6204"/>
                  </a:cubicBezTo>
                  <a:cubicBezTo>
                    <a:pt x="8680" y="6478"/>
                    <a:pt x="8406" y="6716"/>
                    <a:pt x="8049" y="6823"/>
                  </a:cubicBezTo>
                  <a:cubicBezTo>
                    <a:pt x="7990" y="6835"/>
                    <a:pt x="7930" y="6883"/>
                    <a:pt x="7871" y="6895"/>
                  </a:cubicBezTo>
                  <a:cubicBezTo>
                    <a:pt x="7632" y="6978"/>
                    <a:pt x="7418" y="7097"/>
                    <a:pt x="7144" y="7085"/>
                  </a:cubicBezTo>
                  <a:cubicBezTo>
                    <a:pt x="7097" y="7085"/>
                    <a:pt x="7037" y="7085"/>
                    <a:pt x="7001" y="7097"/>
                  </a:cubicBezTo>
                  <a:cubicBezTo>
                    <a:pt x="6716" y="7240"/>
                    <a:pt x="6418" y="7192"/>
                    <a:pt x="6132" y="7192"/>
                  </a:cubicBezTo>
                  <a:close/>
                  <a:moveTo>
                    <a:pt x="2358" y="8038"/>
                  </a:moveTo>
                  <a:cubicBezTo>
                    <a:pt x="2596" y="7919"/>
                    <a:pt x="2751" y="7835"/>
                    <a:pt x="2906" y="7716"/>
                  </a:cubicBezTo>
                  <a:cubicBezTo>
                    <a:pt x="3108" y="7549"/>
                    <a:pt x="3322" y="7383"/>
                    <a:pt x="3572" y="7299"/>
                  </a:cubicBezTo>
                  <a:cubicBezTo>
                    <a:pt x="3703" y="7240"/>
                    <a:pt x="3810" y="7157"/>
                    <a:pt x="3882" y="7026"/>
                  </a:cubicBezTo>
                  <a:cubicBezTo>
                    <a:pt x="3930" y="6930"/>
                    <a:pt x="3989" y="6847"/>
                    <a:pt x="4049" y="6776"/>
                  </a:cubicBezTo>
                  <a:cubicBezTo>
                    <a:pt x="4156" y="6609"/>
                    <a:pt x="4299" y="6537"/>
                    <a:pt x="4489" y="6526"/>
                  </a:cubicBezTo>
                  <a:lnTo>
                    <a:pt x="4953" y="6526"/>
                  </a:lnTo>
                  <a:cubicBezTo>
                    <a:pt x="5608" y="6490"/>
                    <a:pt x="6287" y="6609"/>
                    <a:pt x="6942" y="6406"/>
                  </a:cubicBezTo>
                  <a:cubicBezTo>
                    <a:pt x="7239" y="6406"/>
                    <a:pt x="7501" y="6299"/>
                    <a:pt x="7787" y="6204"/>
                  </a:cubicBezTo>
                  <a:cubicBezTo>
                    <a:pt x="8168" y="6073"/>
                    <a:pt x="8406" y="5823"/>
                    <a:pt x="8513" y="5430"/>
                  </a:cubicBezTo>
                  <a:cubicBezTo>
                    <a:pt x="8597" y="5073"/>
                    <a:pt x="8680" y="4716"/>
                    <a:pt x="8668" y="4347"/>
                  </a:cubicBezTo>
                  <a:cubicBezTo>
                    <a:pt x="8633" y="4001"/>
                    <a:pt x="8644" y="3656"/>
                    <a:pt x="8668" y="3323"/>
                  </a:cubicBezTo>
                  <a:cubicBezTo>
                    <a:pt x="8680" y="2977"/>
                    <a:pt x="8502" y="2680"/>
                    <a:pt x="8525" y="2335"/>
                  </a:cubicBezTo>
                  <a:cubicBezTo>
                    <a:pt x="8525" y="2311"/>
                    <a:pt x="8502" y="2263"/>
                    <a:pt x="8478" y="2239"/>
                  </a:cubicBezTo>
                  <a:cubicBezTo>
                    <a:pt x="8394" y="2061"/>
                    <a:pt x="8323" y="1858"/>
                    <a:pt x="8216" y="1680"/>
                  </a:cubicBezTo>
                  <a:cubicBezTo>
                    <a:pt x="8109" y="1525"/>
                    <a:pt x="8037" y="1323"/>
                    <a:pt x="7871" y="1239"/>
                  </a:cubicBezTo>
                  <a:cubicBezTo>
                    <a:pt x="7549" y="1061"/>
                    <a:pt x="7216" y="894"/>
                    <a:pt x="6835" y="894"/>
                  </a:cubicBezTo>
                  <a:cubicBezTo>
                    <a:pt x="6775" y="894"/>
                    <a:pt x="6692" y="894"/>
                    <a:pt x="6632" y="882"/>
                  </a:cubicBezTo>
                  <a:cubicBezTo>
                    <a:pt x="6430" y="811"/>
                    <a:pt x="6204" y="822"/>
                    <a:pt x="6001" y="822"/>
                  </a:cubicBezTo>
                  <a:cubicBezTo>
                    <a:pt x="5858" y="822"/>
                    <a:pt x="5715" y="834"/>
                    <a:pt x="5585" y="811"/>
                  </a:cubicBezTo>
                  <a:cubicBezTo>
                    <a:pt x="4930" y="703"/>
                    <a:pt x="4251" y="703"/>
                    <a:pt x="3596" y="703"/>
                  </a:cubicBezTo>
                  <a:cubicBezTo>
                    <a:pt x="3477" y="703"/>
                    <a:pt x="3358" y="703"/>
                    <a:pt x="3263" y="751"/>
                  </a:cubicBezTo>
                  <a:cubicBezTo>
                    <a:pt x="3037" y="822"/>
                    <a:pt x="2810" y="822"/>
                    <a:pt x="2572" y="822"/>
                  </a:cubicBezTo>
                  <a:cubicBezTo>
                    <a:pt x="2406" y="822"/>
                    <a:pt x="2251" y="822"/>
                    <a:pt x="2084" y="834"/>
                  </a:cubicBezTo>
                  <a:cubicBezTo>
                    <a:pt x="1620" y="894"/>
                    <a:pt x="1274" y="1203"/>
                    <a:pt x="917" y="1465"/>
                  </a:cubicBezTo>
                  <a:cubicBezTo>
                    <a:pt x="905" y="1477"/>
                    <a:pt x="893" y="1489"/>
                    <a:pt x="882" y="1525"/>
                  </a:cubicBezTo>
                  <a:cubicBezTo>
                    <a:pt x="727" y="1799"/>
                    <a:pt x="584" y="2085"/>
                    <a:pt x="596" y="2418"/>
                  </a:cubicBezTo>
                  <a:cubicBezTo>
                    <a:pt x="608" y="2858"/>
                    <a:pt x="596" y="3311"/>
                    <a:pt x="608" y="3751"/>
                  </a:cubicBezTo>
                  <a:cubicBezTo>
                    <a:pt x="620" y="4109"/>
                    <a:pt x="655" y="4466"/>
                    <a:pt x="703" y="4823"/>
                  </a:cubicBezTo>
                  <a:cubicBezTo>
                    <a:pt x="739" y="5228"/>
                    <a:pt x="893" y="5585"/>
                    <a:pt x="1072" y="5942"/>
                  </a:cubicBezTo>
                  <a:cubicBezTo>
                    <a:pt x="1120" y="6014"/>
                    <a:pt x="1155" y="6109"/>
                    <a:pt x="1215" y="6168"/>
                  </a:cubicBezTo>
                  <a:cubicBezTo>
                    <a:pt x="1263" y="6204"/>
                    <a:pt x="1322" y="6252"/>
                    <a:pt x="1382" y="6252"/>
                  </a:cubicBezTo>
                  <a:cubicBezTo>
                    <a:pt x="1655" y="6311"/>
                    <a:pt x="1917" y="6406"/>
                    <a:pt x="2203" y="6359"/>
                  </a:cubicBezTo>
                  <a:cubicBezTo>
                    <a:pt x="2286" y="6335"/>
                    <a:pt x="2382" y="6359"/>
                    <a:pt x="2465" y="6359"/>
                  </a:cubicBezTo>
                  <a:cubicBezTo>
                    <a:pt x="2679" y="6371"/>
                    <a:pt x="2763" y="6478"/>
                    <a:pt x="2763" y="6680"/>
                  </a:cubicBezTo>
                  <a:cubicBezTo>
                    <a:pt x="2763" y="6740"/>
                    <a:pt x="2763" y="6811"/>
                    <a:pt x="2751" y="6883"/>
                  </a:cubicBezTo>
                  <a:cubicBezTo>
                    <a:pt x="2667" y="7192"/>
                    <a:pt x="2632" y="7526"/>
                    <a:pt x="2465" y="7811"/>
                  </a:cubicBezTo>
                  <a:cubicBezTo>
                    <a:pt x="2394" y="7859"/>
                    <a:pt x="2382" y="7907"/>
                    <a:pt x="2358" y="803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3"/>
            <p:cNvSpPr/>
            <p:nvPr/>
          </p:nvSpPr>
          <p:spPr>
            <a:xfrm>
              <a:off x="864975" y="2282550"/>
              <a:ext cx="35450" cy="30100"/>
            </a:xfrm>
            <a:custGeom>
              <a:rect b="b" l="l" r="r" t="t"/>
              <a:pathLst>
                <a:path extrusionOk="0" h="1204" w="1418">
                  <a:moveTo>
                    <a:pt x="774" y="1203"/>
                  </a:moveTo>
                  <a:cubicBezTo>
                    <a:pt x="596" y="1203"/>
                    <a:pt x="417" y="1203"/>
                    <a:pt x="274" y="1072"/>
                  </a:cubicBezTo>
                  <a:cubicBezTo>
                    <a:pt x="1" y="822"/>
                    <a:pt x="36" y="370"/>
                    <a:pt x="346" y="179"/>
                  </a:cubicBezTo>
                  <a:cubicBezTo>
                    <a:pt x="620" y="1"/>
                    <a:pt x="1013" y="48"/>
                    <a:pt x="1227" y="286"/>
                  </a:cubicBezTo>
                  <a:cubicBezTo>
                    <a:pt x="1370" y="441"/>
                    <a:pt x="1417" y="822"/>
                    <a:pt x="1310" y="1001"/>
                  </a:cubicBezTo>
                  <a:cubicBezTo>
                    <a:pt x="1251" y="1096"/>
                    <a:pt x="1167" y="1179"/>
                    <a:pt x="1048" y="1191"/>
                  </a:cubicBezTo>
                  <a:cubicBezTo>
                    <a:pt x="953" y="1203"/>
                    <a:pt x="870" y="1203"/>
                    <a:pt x="774" y="1203"/>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3"/>
            <p:cNvSpPr/>
            <p:nvPr/>
          </p:nvSpPr>
          <p:spPr>
            <a:xfrm>
              <a:off x="814075" y="2280175"/>
              <a:ext cx="35450" cy="30375"/>
            </a:xfrm>
            <a:custGeom>
              <a:rect b="b" l="l" r="r" t="t"/>
              <a:pathLst>
                <a:path extrusionOk="0" h="1215" w="1418">
                  <a:moveTo>
                    <a:pt x="751" y="1191"/>
                  </a:moveTo>
                  <a:cubicBezTo>
                    <a:pt x="513" y="1215"/>
                    <a:pt x="310" y="1131"/>
                    <a:pt x="179" y="941"/>
                  </a:cubicBezTo>
                  <a:cubicBezTo>
                    <a:pt x="1" y="691"/>
                    <a:pt x="60" y="298"/>
                    <a:pt x="310" y="143"/>
                  </a:cubicBezTo>
                  <a:cubicBezTo>
                    <a:pt x="536" y="0"/>
                    <a:pt x="786" y="0"/>
                    <a:pt x="1013" y="96"/>
                  </a:cubicBezTo>
                  <a:cubicBezTo>
                    <a:pt x="1263" y="203"/>
                    <a:pt x="1417" y="774"/>
                    <a:pt x="1251" y="1001"/>
                  </a:cubicBezTo>
                  <a:cubicBezTo>
                    <a:pt x="1203" y="1072"/>
                    <a:pt x="1120" y="1120"/>
                    <a:pt x="1036" y="1155"/>
                  </a:cubicBezTo>
                  <a:cubicBezTo>
                    <a:pt x="953" y="1191"/>
                    <a:pt x="846" y="1191"/>
                    <a:pt x="751" y="119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3"/>
            <p:cNvSpPr/>
            <p:nvPr/>
          </p:nvSpPr>
          <p:spPr>
            <a:xfrm>
              <a:off x="759300" y="2281375"/>
              <a:ext cx="29800" cy="31575"/>
            </a:xfrm>
            <a:custGeom>
              <a:rect b="b" l="l" r="r" t="t"/>
              <a:pathLst>
                <a:path extrusionOk="0" h="1263" w="1192">
                  <a:moveTo>
                    <a:pt x="1191" y="524"/>
                  </a:moveTo>
                  <a:lnTo>
                    <a:pt x="1191" y="762"/>
                  </a:lnTo>
                  <a:cubicBezTo>
                    <a:pt x="1132" y="1179"/>
                    <a:pt x="810" y="1262"/>
                    <a:pt x="525" y="1131"/>
                  </a:cubicBezTo>
                  <a:cubicBezTo>
                    <a:pt x="84" y="941"/>
                    <a:pt x="1" y="488"/>
                    <a:pt x="275" y="167"/>
                  </a:cubicBezTo>
                  <a:cubicBezTo>
                    <a:pt x="346" y="71"/>
                    <a:pt x="453" y="12"/>
                    <a:pt x="572" y="12"/>
                  </a:cubicBezTo>
                  <a:cubicBezTo>
                    <a:pt x="656" y="12"/>
                    <a:pt x="751" y="0"/>
                    <a:pt x="834" y="12"/>
                  </a:cubicBezTo>
                  <a:cubicBezTo>
                    <a:pt x="1049" y="36"/>
                    <a:pt x="1156" y="131"/>
                    <a:pt x="1191" y="345"/>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2" name="Google Shape;222;p23"/>
          <p:cNvGrpSpPr/>
          <p:nvPr/>
        </p:nvGrpSpPr>
        <p:grpSpPr>
          <a:xfrm>
            <a:off x="4727552" y="999211"/>
            <a:ext cx="739324" cy="681878"/>
            <a:chOff x="751275" y="1814050"/>
            <a:chExt cx="233675" cy="215525"/>
          </a:xfrm>
        </p:grpSpPr>
        <p:sp>
          <p:nvSpPr>
            <p:cNvPr id="223" name="Google Shape;223;p23"/>
            <p:cNvSpPr/>
            <p:nvPr/>
          </p:nvSpPr>
          <p:spPr>
            <a:xfrm>
              <a:off x="765850" y="1830700"/>
              <a:ext cx="203325" cy="183700"/>
            </a:xfrm>
            <a:custGeom>
              <a:rect b="b" l="l" r="r" t="t"/>
              <a:pathLst>
                <a:path extrusionOk="0" h="7348" w="8133">
                  <a:moveTo>
                    <a:pt x="5120" y="1"/>
                  </a:moveTo>
                  <a:cubicBezTo>
                    <a:pt x="4466" y="1"/>
                    <a:pt x="3787" y="1"/>
                    <a:pt x="3132" y="108"/>
                  </a:cubicBezTo>
                  <a:cubicBezTo>
                    <a:pt x="3076" y="123"/>
                    <a:pt x="3018" y="128"/>
                    <a:pt x="2958" y="128"/>
                  </a:cubicBezTo>
                  <a:cubicBezTo>
                    <a:pt x="2879" y="128"/>
                    <a:pt x="2797" y="120"/>
                    <a:pt x="2715" y="120"/>
                  </a:cubicBezTo>
                  <a:cubicBezTo>
                    <a:pt x="2665" y="120"/>
                    <a:pt x="2613" y="119"/>
                    <a:pt x="2560" y="119"/>
                  </a:cubicBezTo>
                  <a:cubicBezTo>
                    <a:pt x="2401" y="119"/>
                    <a:pt x="2236" y="126"/>
                    <a:pt x="2084" y="180"/>
                  </a:cubicBezTo>
                  <a:cubicBezTo>
                    <a:pt x="2025" y="203"/>
                    <a:pt x="1942" y="203"/>
                    <a:pt x="1882" y="203"/>
                  </a:cubicBezTo>
                  <a:cubicBezTo>
                    <a:pt x="1501" y="203"/>
                    <a:pt x="1168" y="358"/>
                    <a:pt x="846" y="537"/>
                  </a:cubicBezTo>
                  <a:cubicBezTo>
                    <a:pt x="679" y="632"/>
                    <a:pt x="608" y="823"/>
                    <a:pt x="501" y="989"/>
                  </a:cubicBezTo>
                  <a:cubicBezTo>
                    <a:pt x="394" y="1168"/>
                    <a:pt x="322" y="1358"/>
                    <a:pt x="239" y="1537"/>
                  </a:cubicBezTo>
                  <a:cubicBezTo>
                    <a:pt x="215" y="1573"/>
                    <a:pt x="191" y="1608"/>
                    <a:pt x="191" y="1644"/>
                  </a:cubicBezTo>
                  <a:cubicBezTo>
                    <a:pt x="215" y="1989"/>
                    <a:pt x="37" y="2287"/>
                    <a:pt x="48" y="2620"/>
                  </a:cubicBezTo>
                  <a:cubicBezTo>
                    <a:pt x="84" y="2966"/>
                    <a:pt x="84" y="3311"/>
                    <a:pt x="13" y="3656"/>
                  </a:cubicBezTo>
                  <a:cubicBezTo>
                    <a:pt x="1" y="4025"/>
                    <a:pt x="72" y="4382"/>
                    <a:pt x="156" y="4740"/>
                  </a:cubicBezTo>
                  <a:cubicBezTo>
                    <a:pt x="263" y="5121"/>
                    <a:pt x="501" y="5383"/>
                    <a:pt x="894" y="5514"/>
                  </a:cubicBezTo>
                  <a:cubicBezTo>
                    <a:pt x="1168" y="5597"/>
                    <a:pt x="1441" y="5704"/>
                    <a:pt x="1739" y="5704"/>
                  </a:cubicBezTo>
                  <a:cubicBezTo>
                    <a:pt x="2067" y="5811"/>
                    <a:pt x="2397" y="5835"/>
                    <a:pt x="2727" y="5835"/>
                  </a:cubicBezTo>
                  <a:cubicBezTo>
                    <a:pt x="2992" y="5835"/>
                    <a:pt x="3256" y="5820"/>
                    <a:pt x="3519" y="5820"/>
                  </a:cubicBezTo>
                  <a:cubicBezTo>
                    <a:pt x="3584" y="5820"/>
                    <a:pt x="3650" y="5821"/>
                    <a:pt x="3716" y="5823"/>
                  </a:cubicBezTo>
                  <a:lnTo>
                    <a:pt x="4180" y="5823"/>
                  </a:lnTo>
                  <a:cubicBezTo>
                    <a:pt x="4370" y="5835"/>
                    <a:pt x="4525" y="5918"/>
                    <a:pt x="4620" y="6073"/>
                  </a:cubicBezTo>
                  <a:cubicBezTo>
                    <a:pt x="4680" y="6157"/>
                    <a:pt x="4739" y="6240"/>
                    <a:pt x="4787" y="6335"/>
                  </a:cubicBezTo>
                  <a:cubicBezTo>
                    <a:pt x="4859" y="6466"/>
                    <a:pt x="4966" y="6537"/>
                    <a:pt x="5097" y="6597"/>
                  </a:cubicBezTo>
                  <a:cubicBezTo>
                    <a:pt x="5359" y="6692"/>
                    <a:pt x="5561" y="6847"/>
                    <a:pt x="5775" y="7014"/>
                  </a:cubicBezTo>
                  <a:cubicBezTo>
                    <a:pt x="5918" y="7133"/>
                    <a:pt x="6085" y="7228"/>
                    <a:pt x="6323" y="7347"/>
                  </a:cubicBezTo>
                  <a:cubicBezTo>
                    <a:pt x="6275" y="7204"/>
                    <a:pt x="6275" y="7169"/>
                    <a:pt x="6252" y="7121"/>
                  </a:cubicBezTo>
                  <a:cubicBezTo>
                    <a:pt x="6085" y="6835"/>
                    <a:pt x="6049" y="6490"/>
                    <a:pt x="5966" y="6180"/>
                  </a:cubicBezTo>
                  <a:cubicBezTo>
                    <a:pt x="5954" y="6121"/>
                    <a:pt x="5954" y="6049"/>
                    <a:pt x="5954" y="5990"/>
                  </a:cubicBezTo>
                  <a:cubicBezTo>
                    <a:pt x="5954" y="5776"/>
                    <a:pt x="6037" y="5680"/>
                    <a:pt x="6252" y="5656"/>
                  </a:cubicBezTo>
                  <a:cubicBezTo>
                    <a:pt x="6307" y="5656"/>
                    <a:pt x="6368" y="5651"/>
                    <a:pt x="6427" y="5651"/>
                  </a:cubicBezTo>
                  <a:cubicBezTo>
                    <a:pt x="6457" y="5651"/>
                    <a:pt x="6486" y="5652"/>
                    <a:pt x="6514" y="5656"/>
                  </a:cubicBezTo>
                  <a:cubicBezTo>
                    <a:pt x="6573" y="5666"/>
                    <a:pt x="6631" y="5671"/>
                    <a:pt x="6688" y="5671"/>
                  </a:cubicBezTo>
                  <a:cubicBezTo>
                    <a:pt x="6908" y="5671"/>
                    <a:pt x="7118" y="5608"/>
                    <a:pt x="7335" y="5561"/>
                  </a:cubicBezTo>
                  <a:cubicBezTo>
                    <a:pt x="7395" y="5561"/>
                    <a:pt x="7454" y="5514"/>
                    <a:pt x="7502" y="5466"/>
                  </a:cubicBezTo>
                  <a:cubicBezTo>
                    <a:pt x="7561" y="5406"/>
                    <a:pt x="7597" y="5323"/>
                    <a:pt x="7645" y="5240"/>
                  </a:cubicBezTo>
                  <a:cubicBezTo>
                    <a:pt x="7823" y="4883"/>
                    <a:pt x="7978" y="4525"/>
                    <a:pt x="8014" y="4132"/>
                  </a:cubicBezTo>
                  <a:cubicBezTo>
                    <a:pt x="8061" y="3775"/>
                    <a:pt x="8097" y="3406"/>
                    <a:pt x="8109" y="3061"/>
                  </a:cubicBezTo>
                  <a:cubicBezTo>
                    <a:pt x="8121" y="2608"/>
                    <a:pt x="8109" y="2168"/>
                    <a:pt x="8121" y="1715"/>
                  </a:cubicBezTo>
                  <a:cubicBezTo>
                    <a:pt x="8133" y="1394"/>
                    <a:pt x="7990" y="1108"/>
                    <a:pt x="7835" y="823"/>
                  </a:cubicBezTo>
                  <a:cubicBezTo>
                    <a:pt x="7823" y="799"/>
                    <a:pt x="7811" y="775"/>
                    <a:pt x="7799" y="763"/>
                  </a:cubicBezTo>
                  <a:cubicBezTo>
                    <a:pt x="7442" y="513"/>
                    <a:pt x="7097" y="203"/>
                    <a:pt x="6633" y="144"/>
                  </a:cubicBezTo>
                  <a:cubicBezTo>
                    <a:pt x="6466" y="120"/>
                    <a:pt x="6311" y="120"/>
                    <a:pt x="6144" y="120"/>
                  </a:cubicBezTo>
                  <a:cubicBezTo>
                    <a:pt x="5906" y="120"/>
                    <a:pt x="5680" y="120"/>
                    <a:pt x="5454" y="49"/>
                  </a:cubicBezTo>
                  <a:cubicBezTo>
                    <a:pt x="5359" y="1"/>
                    <a:pt x="5240" y="1"/>
                    <a:pt x="5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3"/>
            <p:cNvSpPr/>
            <p:nvPr/>
          </p:nvSpPr>
          <p:spPr>
            <a:xfrm>
              <a:off x="751275" y="1814050"/>
              <a:ext cx="233675" cy="215525"/>
            </a:xfrm>
            <a:custGeom>
              <a:rect b="b" l="l" r="r" t="t"/>
              <a:pathLst>
                <a:path extrusionOk="0" h="8621" w="9347">
                  <a:moveTo>
                    <a:pt x="3215" y="7192"/>
                  </a:moveTo>
                  <a:cubicBezTo>
                    <a:pt x="2917" y="7192"/>
                    <a:pt x="2620" y="7215"/>
                    <a:pt x="2346" y="7096"/>
                  </a:cubicBezTo>
                  <a:cubicBezTo>
                    <a:pt x="2298" y="7084"/>
                    <a:pt x="2251" y="7084"/>
                    <a:pt x="2203" y="7084"/>
                  </a:cubicBezTo>
                  <a:cubicBezTo>
                    <a:pt x="1929" y="7096"/>
                    <a:pt x="1703" y="6977"/>
                    <a:pt x="1465" y="6894"/>
                  </a:cubicBezTo>
                  <a:cubicBezTo>
                    <a:pt x="1405" y="6870"/>
                    <a:pt x="1346" y="6834"/>
                    <a:pt x="1298" y="6811"/>
                  </a:cubicBezTo>
                  <a:cubicBezTo>
                    <a:pt x="929" y="6715"/>
                    <a:pt x="667" y="6489"/>
                    <a:pt x="429" y="6203"/>
                  </a:cubicBezTo>
                  <a:cubicBezTo>
                    <a:pt x="262" y="6013"/>
                    <a:pt x="131" y="5787"/>
                    <a:pt x="131" y="5525"/>
                  </a:cubicBezTo>
                  <a:cubicBezTo>
                    <a:pt x="131" y="5441"/>
                    <a:pt x="119" y="5358"/>
                    <a:pt x="84" y="5299"/>
                  </a:cubicBezTo>
                  <a:cubicBezTo>
                    <a:pt x="12" y="5144"/>
                    <a:pt x="12" y="5001"/>
                    <a:pt x="12" y="4846"/>
                  </a:cubicBezTo>
                  <a:cubicBezTo>
                    <a:pt x="12" y="4334"/>
                    <a:pt x="12" y="3810"/>
                    <a:pt x="24" y="3274"/>
                  </a:cubicBezTo>
                  <a:cubicBezTo>
                    <a:pt x="24" y="3024"/>
                    <a:pt x="0" y="2762"/>
                    <a:pt x="131" y="2524"/>
                  </a:cubicBezTo>
                  <a:cubicBezTo>
                    <a:pt x="155" y="2489"/>
                    <a:pt x="143" y="2405"/>
                    <a:pt x="155" y="2334"/>
                  </a:cubicBezTo>
                  <a:cubicBezTo>
                    <a:pt x="179" y="2262"/>
                    <a:pt x="155" y="2167"/>
                    <a:pt x="191" y="2108"/>
                  </a:cubicBezTo>
                  <a:cubicBezTo>
                    <a:pt x="381" y="1774"/>
                    <a:pt x="429" y="1358"/>
                    <a:pt x="727" y="1072"/>
                  </a:cubicBezTo>
                  <a:cubicBezTo>
                    <a:pt x="846" y="786"/>
                    <a:pt x="1108" y="655"/>
                    <a:pt x="1370" y="560"/>
                  </a:cubicBezTo>
                  <a:cubicBezTo>
                    <a:pt x="1703" y="441"/>
                    <a:pt x="2048" y="262"/>
                    <a:pt x="2441" y="310"/>
                  </a:cubicBezTo>
                  <a:cubicBezTo>
                    <a:pt x="2465" y="310"/>
                    <a:pt x="2513" y="310"/>
                    <a:pt x="2560" y="298"/>
                  </a:cubicBezTo>
                  <a:cubicBezTo>
                    <a:pt x="2739" y="191"/>
                    <a:pt x="2929" y="226"/>
                    <a:pt x="3120" y="203"/>
                  </a:cubicBezTo>
                  <a:cubicBezTo>
                    <a:pt x="3227" y="203"/>
                    <a:pt x="3334" y="203"/>
                    <a:pt x="3417" y="179"/>
                  </a:cubicBezTo>
                  <a:cubicBezTo>
                    <a:pt x="4263" y="0"/>
                    <a:pt x="5120" y="48"/>
                    <a:pt x="5977" y="48"/>
                  </a:cubicBezTo>
                  <a:cubicBezTo>
                    <a:pt x="6025" y="48"/>
                    <a:pt x="6049" y="48"/>
                    <a:pt x="6096" y="60"/>
                  </a:cubicBezTo>
                  <a:cubicBezTo>
                    <a:pt x="6382" y="179"/>
                    <a:pt x="6680" y="143"/>
                    <a:pt x="6977" y="143"/>
                  </a:cubicBezTo>
                  <a:cubicBezTo>
                    <a:pt x="7442" y="167"/>
                    <a:pt x="7859" y="286"/>
                    <a:pt x="8228" y="548"/>
                  </a:cubicBezTo>
                  <a:cubicBezTo>
                    <a:pt x="8406" y="679"/>
                    <a:pt x="8597" y="834"/>
                    <a:pt x="8775" y="965"/>
                  </a:cubicBezTo>
                  <a:cubicBezTo>
                    <a:pt x="8823" y="1012"/>
                    <a:pt x="8882" y="1060"/>
                    <a:pt x="8906" y="1096"/>
                  </a:cubicBezTo>
                  <a:cubicBezTo>
                    <a:pt x="9132" y="1489"/>
                    <a:pt x="9347" y="1870"/>
                    <a:pt x="9323" y="2346"/>
                  </a:cubicBezTo>
                  <a:cubicBezTo>
                    <a:pt x="9311" y="2691"/>
                    <a:pt x="9323" y="3036"/>
                    <a:pt x="9323" y="3394"/>
                  </a:cubicBezTo>
                  <a:cubicBezTo>
                    <a:pt x="9323" y="3894"/>
                    <a:pt x="9323" y="4417"/>
                    <a:pt x="9240" y="4929"/>
                  </a:cubicBezTo>
                  <a:cubicBezTo>
                    <a:pt x="9144" y="5429"/>
                    <a:pt x="8990" y="5918"/>
                    <a:pt x="8716" y="6358"/>
                  </a:cubicBezTo>
                  <a:cubicBezTo>
                    <a:pt x="8537" y="6632"/>
                    <a:pt x="8299" y="6811"/>
                    <a:pt x="7930" y="6811"/>
                  </a:cubicBezTo>
                  <a:cubicBezTo>
                    <a:pt x="7692" y="6799"/>
                    <a:pt x="7454" y="6858"/>
                    <a:pt x="7204" y="6894"/>
                  </a:cubicBezTo>
                  <a:lnTo>
                    <a:pt x="7204" y="7084"/>
                  </a:lnTo>
                  <a:cubicBezTo>
                    <a:pt x="7216" y="7144"/>
                    <a:pt x="7227" y="7203"/>
                    <a:pt x="7263" y="7263"/>
                  </a:cubicBezTo>
                  <a:cubicBezTo>
                    <a:pt x="7358" y="7549"/>
                    <a:pt x="7501" y="7823"/>
                    <a:pt x="7704" y="8061"/>
                  </a:cubicBezTo>
                  <a:cubicBezTo>
                    <a:pt x="7823" y="8204"/>
                    <a:pt x="7799" y="8323"/>
                    <a:pt x="7680" y="8442"/>
                  </a:cubicBezTo>
                  <a:cubicBezTo>
                    <a:pt x="7585" y="8525"/>
                    <a:pt x="7501" y="8573"/>
                    <a:pt x="7382" y="8585"/>
                  </a:cubicBezTo>
                  <a:cubicBezTo>
                    <a:pt x="7085" y="8620"/>
                    <a:pt x="6799" y="8561"/>
                    <a:pt x="6549" y="8394"/>
                  </a:cubicBezTo>
                  <a:cubicBezTo>
                    <a:pt x="6275" y="8216"/>
                    <a:pt x="6013" y="8061"/>
                    <a:pt x="5727" y="7882"/>
                  </a:cubicBezTo>
                  <a:cubicBezTo>
                    <a:pt x="5430" y="7692"/>
                    <a:pt x="5108" y="7549"/>
                    <a:pt x="4953" y="7192"/>
                  </a:cubicBezTo>
                  <a:close/>
                  <a:moveTo>
                    <a:pt x="6870" y="7799"/>
                  </a:moveTo>
                  <a:cubicBezTo>
                    <a:pt x="6716" y="7501"/>
                    <a:pt x="6680" y="7180"/>
                    <a:pt x="6596" y="6858"/>
                  </a:cubicBezTo>
                  <a:cubicBezTo>
                    <a:pt x="6573" y="6799"/>
                    <a:pt x="6573" y="6727"/>
                    <a:pt x="6573" y="6668"/>
                  </a:cubicBezTo>
                  <a:cubicBezTo>
                    <a:pt x="6573" y="6453"/>
                    <a:pt x="6668" y="6358"/>
                    <a:pt x="6870" y="6334"/>
                  </a:cubicBezTo>
                  <a:cubicBezTo>
                    <a:pt x="6966" y="6322"/>
                    <a:pt x="7049" y="6322"/>
                    <a:pt x="7144" y="6334"/>
                  </a:cubicBezTo>
                  <a:cubicBezTo>
                    <a:pt x="7430" y="6382"/>
                    <a:pt x="7692" y="6299"/>
                    <a:pt x="7966" y="6239"/>
                  </a:cubicBezTo>
                  <a:cubicBezTo>
                    <a:pt x="8025" y="6215"/>
                    <a:pt x="8085" y="6191"/>
                    <a:pt x="8120" y="6144"/>
                  </a:cubicBezTo>
                  <a:cubicBezTo>
                    <a:pt x="8180" y="6084"/>
                    <a:pt x="8228" y="6001"/>
                    <a:pt x="8275" y="5918"/>
                  </a:cubicBezTo>
                  <a:cubicBezTo>
                    <a:pt x="8454" y="5560"/>
                    <a:pt x="8597" y="5191"/>
                    <a:pt x="8644" y="4810"/>
                  </a:cubicBezTo>
                  <a:cubicBezTo>
                    <a:pt x="8692" y="4453"/>
                    <a:pt x="8716" y="4096"/>
                    <a:pt x="8740" y="3739"/>
                  </a:cubicBezTo>
                  <a:cubicBezTo>
                    <a:pt x="8751" y="3286"/>
                    <a:pt x="8740" y="2846"/>
                    <a:pt x="8751" y="2393"/>
                  </a:cubicBezTo>
                  <a:cubicBezTo>
                    <a:pt x="8763" y="2048"/>
                    <a:pt x="8621" y="1786"/>
                    <a:pt x="8466" y="1500"/>
                  </a:cubicBezTo>
                  <a:cubicBezTo>
                    <a:pt x="8454" y="1489"/>
                    <a:pt x="8442" y="1453"/>
                    <a:pt x="8418" y="1441"/>
                  </a:cubicBezTo>
                  <a:cubicBezTo>
                    <a:pt x="8061" y="1191"/>
                    <a:pt x="7728" y="881"/>
                    <a:pt x="7263" y="822"/>
                  </a:cubicBezTo>
                  <a:cubicBezTo>
                    <a:pt x="7097" y="798"/>
                    <a:pt x="6930" y="798"/>
                    <a:pt x="6763" y="798"/>
                  </a:cubicBezTo>
                  <a:cubicBezTo>
                    <a:pt x="6525" y="798"/>
                    <a:pt x="6311" y="798"/>
                    <a:pt x="6084" y="727"/>
                  </a:cubicBezTo>
                  <a:cubicBezTo>
                    <a:pt x="5977" y="703"/>
                    <a:pt x="5858" y="679"/>
                    <a:pt x="5739" y="679"/>
                  </a:cubicBezTo>
                  <a:cubicBezTo>
                    <a:pt x="5072" y="667"/>
                    <a:pt x="4418" y="667"/>
                    <a:pt x="3763" y="786"/>
                  </a:cubicBezTo>
                  <a:cubicBezTo>
                    <a:pt x="3632" y="822"/>
                    <a:pt x="3477" y="798"/>
                    <a:pt x="3346" y="798"/>
                  </a:cubicBezTo>
                  <a:cubicBezTo>
                    <a:pt x="3120" y="798"/>
                    <a:pt x="2917" y="786"/>
                    <a:pt x="2703" y="857"/>
                  </a:cubicBezTo>
                  <a:cubicBezTo>
                    <a:pt x="2644" y="881"/>
                    <a:pt x="2584" y="881"/>
                    <a:pt x="2513" y="881"/>
                  </a:cubicBezTo>
                  <a:cubicBezTo>
                    <a:pt x="2120" y="881"/>
                    <a:pt x="1798" y="1024"/>
                    <a:pt x="1465" y="1227"/>
                  </a:cubicBezTo>
                  <a:cubicBezTo>
                    <a:pt x="1310" y="1310"/>
                    <a:pt x="1227" y="1500"/>
                    <a:pt x="1131" y="1667"/>
                  </a:cubicBezTo>
                  <a:cubicBezTo>
                    <a:pt x="1024" y="1846"/>
                    <a:pt x="953" y="2036"/>
                    <a:pt x="858" y="2215"/>
                  </a:cubicBezTo>
                  <a:cubicBezTo>
                    <a:pt x="846" y="2251"/>
                    <a:pt x="810" y="2286"/>
                    <a:pt x="810" y="2322"/>
                  </a:cubicBezTo>
                  <a:cubicBezTo>
                    <a:pt x="834" y="2643"/>
                    <a:pt x="655" y="2965"/>
                    <a:pt x="679" y="3310"/>
                  </a:cubicBezTo>
                  <a:cubicBezTo>
                    <a:pt x="691" y="3644"/>
                    <a:pt x="715" y="3989"/>
                    <a:pt x="679" y="4334"/>
                  </a:cubicBezTo>
                  <a:cubicBezTo>
                    <a:pt x="655" y="4703"/>
                    <a:pt x="739" y="5060"/>
                    <a:pt x="834" y="5418"/>
                  </a:cubicBezTo>
                  <a:cubicBezTo>
                    <a:pt x="917" y="5787"/>
                    <a:pt x="1167" y="6061"/>
                    <a:pt x="1560" y="6191"/>
                  </a:cubicBezTo>
                  <a:cubicBezTo>
                    <a:pt x="1846" y="6287"/>
                    <a:pt x="2108" y="6394"/>
                    <a:pt x="2405" y="6382"/>
                  </a:cubicBezTo>
                  <a:cubicBezTo>
                    <a:pt x="3060" y="6584"/>
                    <a:pt x="3715" y="6477"/>
                    <a:pt x="4382" y="6501"/>
                  </a:cubicBezTo>
                  <a:lnTo>
                    <a:pt x="4846" y="6501"/>
                  </a:lnTo>
                  <a:cubicBezTo>
                    <a:pt x="5037" y="6501"/>
                    <a:pt x="5192" y="6596"/>
                    <a:pt x="5299" y="6751"/>
                  </a:cubicBezTo>
                  <a:cubicBezTo>
                    <a:pt x="5358" y="6846"/>
                    <a:pt x="5394" y="6930"/>
                    <a:pt x="5453" y="7013"/>
                  </a:cubicBezTo>
                  <a:cubicBezTo>
                    <a:pt x="5537" y="7144"/>
                    <a:pt x="5632" y="7215"/>
                    <a:pt x="5775" y="7275"/>
                  </a:cubicBezTo>
                  <a:cubicBezTo>
                    <a:pt x="6025" y="7370"/>
                    <a:pt x="6227" y="7525"/>
                    <a:pt x="6442" y="7692"/>
                  </a:cubicBezTo>
                  <a:cubicBezTo>
                    <a:pt x="6585" y="7811"/>
                    <a:pt x="6751" y="7906"/>
                    <a:pt x="6989" y="8025"/>
                  </a:cubicBezTo>
                  <a:cubicBezTo>
                    <a:pt x="6918" y="7894"/>
                    <a:pt x="6906" y="7846"/>
                    <a:pt x="6870" y="779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3"/>
            <p:cNvSpPr/>
            <p:nvPr/>
          </p:nvSpPr>
          <p:spPr>
            <a:xfrm>
              <a:off x="795925" y="1891125"/>
              <a:ext cx="35450" cy="30100"/>
            </a:xfrm>
            <a:custGeom>
              <a:rect b="b" l="l" r="r" t="t"/>
              <a:pathLst>
                <a:path extrusionOk="0" h="1204" w="1418">
                  <a:moveTo>
                    <a:pt x="631" y="1203"/>
                  </a:moveTo>
                  <a:cubicBezTo>
                    <a:pt x="810" y="1203"/>
                    <a:pt x="1000" y="1203"/>
                    <a:pt x="1143" y="1073"/>
                  </a:cubicBezTo>
                  <a:cubicBezTo>
                    <a:pt x="1417" y="822"/>
                    <a:pt x="1381" y="370"/>
                    <a:pt x="1072" y="180"/>
                  </a:cubicBezTo>
                  <a:cubicBezTo>
                    <a:pt x="798" y="1"/>
                    <a:pt x="405" y="49"/>
                    <a:pt x="191" y="287"/>
                  </a:cubicBezTo>
                  <a:cubicBezTo>
                    <a:pt x="36" y="441"/>
                    <a:pt x="0" y="822"/>
                    <a:pt x="107" y="1001"/>
                  </a:cubicBezTo>
                  <a:cubicBezTo>
                    <a:pt x="167" y="1096"/>
                    <a:pt x="250" y="1180"/>
                    <a:pt x="369" y="1192"/>
                  </a:cubicBezTo>
                  <a:cubicBezTo>
                    <a:pt x="465" y="1192"/>
                    <a:pt x="548" y="1192"/>
                    <a:pt x="631" y="1203"/>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3"/>
            <p:cNvSpPr/>
            <p:nvPr/>
          </p:nvSpPr>
          <p:spPr>
            <a:xfrm>
              <a:off x="847125" y="1888750"/>
              <a:ext cx="35450" cy="30400"/>
            </a:xfrm>
            <a:custGeom>
              <a:rect b="b" l="l" r="r" t="t"/>
              <a:pathLst>
                <a:path extrusionOk="0" h="1216" w="1418">
                  <a:moveTo>
                    <a:pt x="679" y="1191"/>
                  </a:moveTo>
                  <a:cubicBezTo>
                    <a:pt x="917" y="1215"/>
                    <a:pt x="1107" y="1132"/>
                    <a:pt x="1238" y="941"/>
                  </a:cubicBezTo>
                  <a:cubicBezTo>
                    <a:pt x="1417" y="691"/>
                    <a:pt x="1358" y="298"/>
                    <a:pt x="1107" y="144"/>
                  </a:cubicBezTo>
                  <a:cubicBezTo>
                    <a:pt x="881" y="1"/>
                    <a:pt x="631" y="1"/>
                    <a:pt x="405" y="96"/>
                  </a:cubicBezTo>
                  <a:cubicBezTo>
                    <a:pt x="155" y="203"/>
                    <a:pt x="0" y="775"/>
                    <a:pt x="167" y="1001"/>
                  </a:cubicBezTo>
                  <a:cubicBezTo>
                    <a:pt x="215" y="1072"/>
                    <a:pt x="298" y="1120"/>
                    <a:pt x="381" y="1156"/>
                  </a:cubicBezTo>
                  <a:cubicBezTo>
                    <a:pt x="465" y="1179"/>
                    <a:pt x="572" y="1179"/>
                    <a:pt x="679" y="119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3"/>
            <p:cNvSpPr/>
            <p:nvPr/>
          </p:nvSpPr>
          <p:spPr>
            <a:xfrm>
              <a:off x="907550" y="1889650"/>
              <a:ext cx="29775" cy="31575"/>
            </a:xfrm>
            <a:custGeom>
              <a:rect b="b" l="l" r="r" t="t"/>
              <a:pathLst>
                <a:path extrusionOk="0" h="1263" w="1191">
                  <a:moveTo>
                    <a:pt x="0" y="524"/>
                  </a:moveTo>
                  <a:lnTo>
                    <a:pt x="0" y="762"/>
                  </a:lnTo>
                  <a:cubicBezTo>
                    <a:pt x="60" y="1179"/>
                    <a:pt x="381" y="1262"/>
                    <a:pt x="667" y="1132"/>
                  </a:cubicBezTo>
                  <a:cubicBezTo>
                    <a:pt x="1119" y="941"/>
                    <a:pt x="1191" y="489"/>
                    <a:pt x="917" y="167"/>
                  </a:cubicBezTo>
                  <a:cubicBezTo>
                    <a:pt x="846" y="72"/>
                    <a:pt x="738" y="12"/>
                    <a:pt x="619" y="12"/>
                  </a:cubicBezTo>
                  <a:cubicBezTo>
                    <a:pt x="536" y="12"/>
                    <a:pt x="441" y="0"/>
                    <a:pt x="357" y="12"/>
                  </a:cubicBezTo>
                  <a:cubicBezTo>
                    <a:pt x="143" y="24"/>
                    <a:pt x="48" y="131"/>
                    <a:pt x="0" y="34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 name="Google Shape;228;p23"/>
          <p:cNvGrpSpPr/>
          <p:nvPr/>
        </p:nvGrpSpPr>
        <p:grpSpPr>
          <a:xfrm>
            <a:off x="7383624" y="181394"/>
            <a:ext cx="1577997" cy="1327923"/>
            <a:chOff x="6075750" y="3009125"/>
            <a:chExt cx="550400" cy="463175"/>
          </a:xfrm>
        </p:grpSpPr>
        <p:sp>
          <p:nvSpPr>
            <p:cNvPr id="229" name="Google Shape;229;p23"/>
            <p:cNvSpPr/>
            <p:nvPr/>
          </p:nvSpPr>
          <p:spPr>
            <a:xfrm>
              <a:off x="6076650" y="3020750"/>
              <a:ext cx="538175" cy="433700"/>
            </a:xfrm>
            <a:custGeom>
              <a:rect b="b" l="l" r="r" t="t"/>
              <a:pathLst>
                <a:path extrusionOk="0" h="17348" w="21527">
                  <a:moveTo>
                    <a:pt x="7572" y="17347"/>
                  </a:moveTo>
                  <a:cubicBezTo>
                    <a:pt x="7858" y="16657"/>
                    <a:pt x="8108" y="16097"/>
                    <a:pt x="8311" y="15538"/>
                  </a:cubicBezTo>
                  <a:cubicBezTo>
                    <a:pt x="8430" y="15204"/>
                    <a:pt x="8465" y="14847"/>
                    <a:pt x="8513" y="14514"/>
                  </a:cubicBezTo>
                  <a:cubicBezTo>
                    <a:pt x="8573" y="14014"/>
                    <a:pt x="8489" y="13883"/>
                    <a:pt x="7989" y="13752"/>
                  </a:cubicBezTo>
                  <a:cubicBezTo>
                    <a:pt x="7358" y="13573"/>
                    <a:pt x="6703" y="13418"/>
                    <a:pt x="6072" y="13228"/>
                  </a:cubicBezTo>
                  <a:cubicBezTo>
                    <a:pt x="5167" y="12942"/>
                    <a:pt x="4239" y="12680"/>
                    <a:pt x="3370" y="12299"/>
                  </a:cubicBezTo>
                  <a:cubicBezTo>
                    <a:pt x="2036" y="11752"/>
                    <a:pt x="1048" y="10775"/>
                    <a:pt x="714" y="9358"/>
                  </a:cubicBezTo>
                  <a:cubicBezTo>
                    <a:pt x="0" y="6287"/>
                    <a:pt x="988" y="3334"/>
                    <a:pt x="3727" y="1441"/>
                  </a:cubicBezTo>
                  <a:cubicBezTo>
                    <a:pt x="4703" y="774"/>
                    <a:pt x="5775" y="393"/>
                    <a:pt x="6977" y="274"/>
                  </a:cubicBezTo>
                  <a:cubicBezTo>
                    <a:pt x="9632" y="0"/>
                    <a:pt x="12252" y="274"/>
                    <a:pt x="14871" y="619"/>
                  </a:cubicBezTo>
                  <a:cubicBezTo>
                    <a:pt x="16014" y="774"/>
                    <a:pt x="17133" y="1012"/>
                    <a:pt x="18252" y="1369"/>
                  </a:cubicBezTo>
                  <a:cubicBezTo>
                    <a:pt x="19514" y="1762"/>
                    <a:pt x="20396" y="2524"/>
                    <a:pt x="20812" y="3810"/>
                  </a:cubicBezTo>
                  <a:cubicBezTo>
                    <a:pt x="21527" y="5929"/>
                    <a:pt x="21467" y="8049"/>
                    <a:pt x="20610" y="10097"/>
                  </a:cubicBezTo>
                  <a:cubicBezTo>
                    <a:pt x="20217" y="11085"/>
                    <a:pt x="19562" y="11942"/>
                    <a:pt x="18574" y="12525"/>
                  </a:cubicBezTo>
                  <a:cubicBezTo>
                    <a:pt x="16645" y="13668"/>
                    <a:pt x="14585" y="14288"/>
                    <a:pt x="12323" y="14109"/>
                  </a:cubicBezTo>
                  <a:cubicBezTo>
                    <a:pt x="12037" y="14085"/>
                    <a:pt x="11835" y="14133"/>
                    <a:pt x="11668" y="14383"/>
                  </a:cubicBezTo>
                  <a:cubicBezTo>
                    <a:pt x="11490" y="14669"/>
                    <a:pt x="11359" y="14978"/>
                    <a:pt x="11132" y="15216"/>
                  </a:cubicBezTo>
                  <a:cubicBezTo>
                    <a:pt x="10359" y="16133"/>
                    <a:pt x="9394" y="16800"/>
                    <a:pt x="8287" y="17240"/>
                  </a:cubicBezTo>
                  <a:cubicBezTo>
                    <a:pt x="8108" y="17324"/>
                    <a:pt x="7906" y="17312"/>
                    <a:pt x="7572" y="17347"/>
                  </a:cubicBezTo>
                  <a:close/>
                  <a:moveTo>
                    <a:pt x="10299" y="3298"/>
                  </a:moveTo>
                  <a:cubicBezTo>
                    <a:pt x="10287" y="3465"/>
                    <a:pt x="10251" y="3655"/>
                    <a:pt x="10239" y="3858"/>
                  </a:cubicBezTo>
                  <a:cubicBezTo>
                    <a:pt x="10132" y="4751"/>
                    <a:pt x="10049" y="5644"/>
                    <a:pt x="9942" y="6537"/>
                  </a:cubicBezTo>
                  <a:cubicBezTo>
                    <a:pt x="9882" y="7049"/>
                    <a:pt x="9811" y="7572"/>
                    <a:pt x="9763" y="8096"/>
                  </a:cubicBezTo>
                  <a:cubicBezTo>
                    <a:pt x="9739" y="8382"/>
                    <a:pt x="9870" y="8537"/>
                    <a:pt x="10168" y="8561"/>
                  </a:cubicBezTo>
                  <a:cubicBezTo>
                    <a:pt x="10573" y="8573"/>
                    <a:pt x="10990" y="8596"/>
                    <a:pt x="11382" y="8561"/>
                  </a:cubicBezTo>
                  <a:cubicBezTo>
                    <a:pt x="11918" y="8501"/>
                    <a:pt x="12264" y="8156"/>
                    <a:pt x="12430" y="7644"/>
                  </a:cubicBezTo>
                  <a:cubicBezTo>
                    <a:pt x="12621" y="7037"/>
                    <a:pt x="12514" y="6775"/>
                    <a:pt x="12025" y="6370"/>
                  </a:cubicBezTo>
                  <a:cubicBezTo>
                    <a:pt x="11918" y="6298"/>
                    <a:pt x="11835" y="6203"/>
                    <a:pt x="11763" y="6156"/>
                  </a:cubicBezTo>
                  <a:cubicBezTo>
                    <a:pt x="12025" y="5775"/>
                    <a:pt x="12323" y="5465"/>
                    <a:pt x="12490" y="5084"/>
                  </a:cubicBezTo>
                  <a:cubicBezTo>
                    <a:pt x="12656" y="4679"/>
                    <a:pt x="12633" y="4239"/>
                    <a:pt x="12371" y="3858"/>
                  </a:cubicBezTo>
                  <a:cubicBezTo>
                    <a:pt x="11894" y="3227"/>
                    <a:pt x="10990" y="2977"/>
                    <a:pt x="10299" y="3298"/>
                  </a:cubicBezTo>
                  <a:close/>
                  <a:moveTo>
                    <a:pt x="7418" y="6560"/>
                  </a:moveTo>
                  <a:cubicBezTo>
                    <a:pt x="7787" y="7096"/>
                    <a:pt x="7549" y="7715"/>
                    <a:pt x="7870" y="8215"/>
                  </a:cubicBezTo>
                  <a:cubicBezTo>
                    <a:pt x="8204" y="7942"/>
                    <a:pt x="8204" y="7942"/>
                    <a:pt x="8156" y="7680"/>
                  </a:cubicBezTo>
                  <a:cubicBezTo>
                    <a:pt x="8096" y="7346"/>
                    <a:pt x="8049" y="7025"/>
                    <a:pt x="7977" y="6691"/>
                  </a:cubicBezTo>
                  <a:cubicBezTo>
                    <a:pt x="7811" y="5917"/>
                    <a:pt x="7668" y="5132"/>
                    <a:pt x="7477" y="4358"/>
                  </a:cubicBezTo>
                  <a:cubicBezTo>
                    <a:pt x="7406" y="4108"/>
                    <a:pt x="7275" y="3881"/>
                    <a:pt x="7180" y="3643"/>
                  </a:cubicBezTo>
                  <a:cubicBezTo>
                    <a:pt x="7132" y="3631"/>
                    <a:pt x="7072" y="3608"/>
                    <a:pt x="7025" y="3584"/>
                  </a:cubicBezTo>
                  <a:cubicBezTo>
                    <a:pt x="6977" y="3655"/>
                    <a:pt x="6941" y="3715"/>
                    <a:pt x="6906" y="3786"/>
                  </a:cubicBezTo>
                  <a:cubicBezTo>
                    <a:pt x="6287" y="5167"/>
                    <a:pt x="5656" y="6513"/>
                    <a:pt x="5036" y="7882"/>
                  </a:cubicBezTo>
                  <a:cubicBezTo>
                    <a:pt x="5001" y="7953"/>
                    <a:pt x="5072" y="8072"/>
                    <a:pt x="5096" y="8168"/>
                  </a:cubicBezTo>
                  <a:cubicBezTo>
                    <a:pt x="5298" y="8001"/>
                    <a:pt x="5394" y="7822"/>
                    <a:pt x="5477" y="7632"/>
                  </a:cubicBezTo>
                  <a:cubicBezTo>
                    <a:pt x="5608" y="7334"/>
                    <a:pt x="5727" y="7001"/>
                    <a:pt x="5882" y="6727"/>
                  </a:cubicBezTo>
                  <a:cubicBezTo>
                    <a:pt x="5941" y="6608"/>
                    <a:pt x="6108" y="6489"/>
                    <a:pt x="6239" y="6489"/>
                  </a:cubicBezTo>
                  <a:cubicBezTo>
                    <a:pt x="6644" y="6501"/>
                    <a:pt x="7061" y="6548"/>
                    <a:pt x="7418" y="6560"/>
                  </a:cubicBezTo>
                  <a:close/>
                  <a:moveTo>
                    <a:pt x="16562" y="8120"/>
                  </a:moveTo>
                  <a:cubicBezTo>
                    <a:pt x="16431" y="8144"/>
                    <a:pt x="16324" y="8144"/>
                    <a:pt x="16240" y="8168"/>
                  </a:cubicBezTo>
                  <a:cubicBezTo>
                    <a:pt x="15871" y="8299"/>
                    <a:pt x="15514" y="8251"/>
                    <a:pt x="15133" y="8168"/>
                  </a:cubicBezTo>
                  <a:cubicBezTo>
                    <a:pt x="14121" y="7930"/>
                    <a:pt x="13657" y="6941"/>
                    <a:pt x="14121" y="6025"/>
                  </a:cubicBezTo>
                  <a:cubicBezTo>
                    <a:pt x="14538" y="5179"/>
                    <a:pt x="15181" y="4632"/>
                    <a:pt x="16169" y="4548"/>
                  </a:cubicBezTo>
                  <a:cubicBezTo>
                    <a:pt x="16347" y="4536"/>
                    <a:pt x="16526" y="4536"/>
                    <a:pt x="16502" y="4251"/>
                  </a:cubicBezTo>
                  <a:cubicBezTo>
                    <a:pt x="16169" y="4048"/>
                    <a:pt x="15824" y="4179"/>
                    <a:pt x="15514" y="4298"/>
                  </a:cubicBezTo>
                  <a:cubicBezTo>
                    <a:pt x="14597" y="4608"/>
                    <a:pt x="13978" y="5263"/>
                    <a:pt x="13645" y="6144"/>
                  </a:cubicBezTo>
                  <a:cubicBezTo>
                    <a:pt x="13287" y="7060"/>
                    <a:pt x="13526" y="7870"/>
                    <a:pt x="14359" y="8406"/>
                  </a:cubicBezTo>
                  <a:cubicBezTo>
                    <a:pt x="14942" y="8775"/>
                    <a:pt x="15609" y="8834"/>
                    <a:pt x="16288" y="8715"/>
                  </a:cubicBezTo>
                  <a:cubicBezTo>
                    <a:pt x="16550" y="8644"/>
                    <a:pt x="16681" y="8477"/>
                    <a:pt x="16562" y="812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3"/>
            <p:cNvSpPr/>
            <p:nvPr/>
          </p:nvSpPr>
          <p:spPr>
            <a:xfrm>
              <a:off x="6332025" y="3176125"/>
              <a:ext cx="50025" cy="49125"/>
            </a:xfrm>
            <a:custGeom>
              <a:rect b="b" l="l" r="r" t="t"/>
              <a:pathLst>
                <a:path extrusionOk="0" h="1965" w="2001">
                  <a:moveTo>
                    <a:pt x="1" y="1762"/>
                  </a:moveTo>
                  <a:cubicBezTo>
                    <a:pt x="24" y="1226"/>
                    <a:pt x="72" y="679"/>
                    <a:pt x="96" y="107"/>
                  </a:cubicBezTo>
                  <a:cubicBezTo>
                    <a:pt x="691" y="0"/>
                    <a:pt x="1132" y="226"/>
                    <a:pt x="1548" y="476"/>
                  </a:cubicBezTo>
                  <a:cubicBezTo>
                    <a:pt x="1787" y="631"/>
                    <a:pt x="2001" y="834"/>
                    <a:pt x="1918" y="1143"/>
                  </a:cubicBezTo>
                  <a:cubicBezTo>
                    <a:pt x="1822" y="1441"/>
                    <a:pt x="1668" y="1738"/>
                    <a:pt x="1322" y="1822"/>
                  </a:cubicBezTo>
                  <a:cubicBezTo>
                    <a:pt x="906" y="1929"/>
                    <a:pt x="489" y="1965"/>
                    <a:pt x="1" y="176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3"/>
            <p:cNvSpPr/>
            <p:nvPr/>
          </p:nvSpPr>
          <p:spPr>
            <a:xfrm>
              <a:off x="6337100" y="3105875"/>
              <a:ext cx="45850" cy="61625"/>
            </a:xfrm>
            <a:custGeom>
              <a:rect b="b" l="l" r="r" t="t"/>
              <a:pathLst>
                <a:path extrusionOk="0" h="2465" w="1834">
                  <a:moveTo>
                    <a:pt x="131" y="1167"/>
                  </a:moveTo>
                  <a:cubicBezTo>
                    <a:pt x="167" y="905"/>
                    <a:pt x="179" y="655"/>
                    <a:pt x="226" y="405"/>
                  </a:cubicBezTo>
                  <a:cubicBezTo>
                    <a:pt x="262" y="131"/>
                    <a:pt x="476" y="0"/>
                    <a:pt x="679" y="131"/>
                  </a:cubicBezTo>
                  <a:cubicBezTo>
                    <a:pt x="1000" y="310"/>
                    <a:pt x="1322" y="524"/>
                    <a:pt x="1548" y="786"/>
                  </a:cubicBezTo>
                  <a:cubicBezTo>
                    <a:pt x="1834" y="1131"/>
                    <a:pt x="1726" y="1655"/>
                    <a:pt x="1381" y="1953"/>
                  </a:cubicBezTo>
                  <a:cubicBezTo>
                    <a:pt x="1238" y="2072"/>
                    <a:pt x="1060" y="2167"/>
                    <a:pt x="881" y="2227"/>
                  </a:cubicBezTo>
                  <a:cubicBezTo>
                    <a:pt x="179" y="2465"/>
                    <a:pt x="0" y="2310"/>
                    <a:pt x="72" y="1560"/>
                  </a:cubicBezTo>
                  <a:cubicBezTo>
                    <a:pt x="95" y="1429"/>
                    <a:pt x="107" y="1298"/>
                    <a:pt x="131" y="1167"/>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3"/>
            <p:cNvSpPr/>
            <p:nvPr/>
          </p:nvSpPr>
          <p:spPr>
            <a:xfrm>
              <a:off x="6234100" y="3131775"/>
              <a:ext cx="27100" cy="42275"/>
            </a:xfrm>
            <a:custGeom>
              <a:rect b="b" l="l" r="r" t="t"/>
              <a:pathLst>
                <a:path extrusionOk="0" h="1691" w="1084">
                  <a:moveTo>
                    <a:pt x="1084" y="1584"/>
                  </a:moveTo>
                  <a:cubicBezTo>
                    <a:pt x="667" y="1679"/>
                    <a:pt x="322" y="1691"/>
                    <a:pt x="1" y="1476"/>
                  </a:cubicBezTo>
                  <a:cubicBezTo>
                    <a:pt x="60" y="929"/>
                    <a:pt x="358" y="512"/>
                    <a:pt x="703" y="0"/>
                  </a:cubicBezTo>
                  <a:cubicBezTo>
                    <a:pt x="965" y="524"/>
                    <a:pt x="1024" y="1036"/>
                    <a:pt x="1084" y="1584"/>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3"/>
            <p:cNvSpPr/>
            <p:nvPr/>
          </p:nvSpPr>
          <p:spPr>
            <a:xfrm>
              <a:off x="6075750" y="3009125"/>
              <a:ext cx="550400" cy="463175"/>
            </a:xfrm>
            <a:custGeom>
              <a:rect b="b" l="l" r="r" t="t"/>
              <a:pathLst>
                <a:path extrusionOk="0" h="18527" w="22016">
                  <a:moveTo>
                    <a:pt x="21515" y="4323"/>
                  </a:moveTo>
                  <a:cubicBezTo>
                    <a:pt x="21229" y="3394"/>
                    <a:pt x="20801" y="2382"/>
                    <a:pt x="19777" y="1846"/>
                  </a:cubicBezTo>
                  <a:cubicBezTo>
                    <a:pt x="19146" y="1525"/>
                    <a:pt x="18407" y="1168"/>
                    <a:pt x="17610" y="1001"/>
                  </a:cubicBezTo>
                  <a:cubicBezTo>
                    <a:pt x="16241" y="715"/>
                    <a:pt x="14443" y="370"/>
                    <a:pt x="12633" y="191"/>
                  </a:cubicBezTo>
                  <a:cubicBezTo>
                    <a:pt x="11657" y="108"/>
                    <a:pt x="10514" y="1"/>
                    <a:pt x="9359" y="1"/>
                  </a:cubicBezTo>
                  <a:cubicBezTo>
                    <a:pt x="8561" y="1"/>
                    <a:pt x="7847" y="48"/>
                    <a:pt x="7168" y="132"/>
                  </a:cubicBezTo>
                  <a:cubicBezTo>
                    <a:pt x="5811" y="310"/>
                    <a:pt x="4811" y="632"/>
                    <a:pt x="3906" y="1168"/>
                  </a:cubicBezTo>
                  <a:cubicBezTo>
                    <a:pt x="1810" y="2430"/>
                    <a:pt x="572" y="4216"/>
                    <a:pt x="119" y="6621"/>
                  </a:cubicBezTo>
                  <a:cubicBezTo>
                    <a:pt x="0" y="7311"/>
                    <a:pt x="60" y="7978"/>
                    <a:pt x="108" y="8633"/>
                  </a:cubicBezTo>
                  <a:cubicBezTo>
                    <a:pt x="143" y="8907"/>
                    <a:pt x="155" y="9180"/>
                    <a:pt x="167" y="9466"/>
                  </a:cubicBezTo>
                  <a:cubicBezTo>
                    <a:pt x="203" y="10252"/>
                    <a:pt x="608" y="10871"/>
                    <a:pt x="1001" y="11443"/>
                  </a:cubicBezTo>
                  <a:cubicBezTo>
                    <a:pt x="1143" y="11657"/>
                    <a:pt x="1286" y="11859"/>
                    <a:pt x="1405" y="12086"/>
                  </a:cubicBezTo>
                  <a:cubicBezTo>
                    <a:pt x="1441" y="12145"/>
                    <a:pt x="1489" y="12193"/>
                    <a:pt x="1536" y="12217"/>
                  </a:cubicBezTo>
                  <a:lnTo>
                    <a:pt x="1572" y="12252"/>
                  </a:lnTo>
                  <a:cubicBezTo>
                    <a:pt x="2489" y="12990"/>
                    <a:pt x="3608" y="13550"/>
                    <a:pt x="5084" y="13943"/>
                  </a:cubicBezTo>
                  <a:cubicBezTo>
                    <a:pt x="5918" y="14181"/>
                    <a:pt x="6775" y="14455"/>
                    <a:pt x="7644" y="14741"/>
                  </a:cubicBezTo>
                  <a:cubicBezTo>
                    <a:pt x="8061" y="14872"/>
                    <a:pt x="8061" y="14872"/>
                    <a:pt x="7966" y="15348"/>
                  </a:cubicBezTo>
                  <a:cubicBezTo>
                    <a:pt x="7787" y="16265"/>
                    <a:pt x="7335" y="17074"/>
                    <a:pt x="6918" y="17741"/>
                  </a:cubicBezTo>
                  <a:cubicBezTo>
                    <a:pt x="6823" y="17872"/>
                    <a:pt x="6763" y="18110"/>
                    <a:pt x="6823" y="18289"/>
                  </a:cubicBezTo>
                  <a:cubicBezTo>
                    <a:pt x="6882" y="18455"/>
                    <a:pt x="7156" y="18527"/>
                    <a:pt x="7287" y="18527"/>
                  </a:cubicBezTo>
                  <a:lnTo>
                    <a:pt x="7335" y="18527"/>
                  </a:lnTo>
                  <a:cubicBezTo>
                    <a:pt x="7406" y="18527"/>
                    <a:pt x="7478" y="18515"/>
                    <a:pt x="7549" y="18515"/>
                  </a:cubicBezTo>
                  <a:cubicBezTo>
                    <a:pt x="7870" y="18491"/>
                    <a:pt x="8192" y="18467"/>
                    <a:pt x="8478" y="18336"/>
                  </a:cubicBezTo>
                  <a:cubicBezTo>
                    <a:pt x="9692" y="17753"/>
                    <a:pt x="11061" y="16979"/>
                    <a:pt x="11930" y="15586"/>
                  </a:cubicBezTo>
                  <a:cubicBezTo>
                    <a:pt x="12073" y="15348"/>
                    <a:pt x="12240" y="15253"/>
                    <a:pt x="12514" y="15253"/>
                  </a:cubicBezTo>
                  <a:lnTo>
                    <a:pt x="12657" y="15253"/>
                  </a:lnTo>
                  <a:lnTo>
                    <a:pt x="13026" y="15253"/>
                  </a:lnTo>
                  <a:cubicBezTo>
                    <a:pt x="13419" y="15253"/>
                    <a:pt x="13859" y="15241"/>
                    <a:pt x="14300" y="15169"/>
                  </a:cubicBezTo>
                  <a:cubicBezTo>
                    <a:pt x="15550" y="14943"/>
                    <a:pt x="17003" y="14598"/>
                    <a:pt x="18324" y="13848"/>
                  </a:cubicBezTo>
                  <a:lnTo>
                    <a:pt x="18384" y="13812"/>
                  </a:lnTo>
                  <a:cubicBezTo>
                    <a:pt x="19015" y="13455"/>
                    <a:pt x="19658" y="13086"/>
                    <a:pt x="20134" y="12467"/>
                  </a:cubicBezTo>
                  <a:cubicBezTo>
                    <a:pt x="21158" y="11145"/>
                    <a:pt x="21717" y="9788"/>
                    <a:pt x="21801" y="8478"/>
                  </a:cubicBezTo>
                  <a:cubicBezTo>
                    <a:pt x="22015" y="6966"/>
                    <a:pt x="21920" y="5609"/>
                    <a:pt x="21515" y="4323"/>
                  </a:cubicBezTo>
                  <a:close/>
                  <a:moveTo>
                    <a:pt x="11573" y="14764"/>
                  </a:moveTo>
                  <a:cubicBezTo>
                    <a:pt x="11526" y="14860"/>
                    <a:pt x="11466" y="14931"/>
                    <a:pt x="11418" y="15014"/>
                  </a:cubicBezTo>
                  <a:cubicBezTo>
                    <a:pt x="11299" y="15229"/>
                    <a:pt x="11204" y="15419"/>
                    <a:pt x="11049" y="15586"/>
                  </a:cubicBezTo>
                  <a:cubicBezTo>
                    <a:pt x="10311" y="16443"/>
                    <a:pt x="9371" y="17122"/>
                    <a:pt x="8263" y="17562"/>
                  </a:cubicBezTo>
                  <a:cubicBezTo>
                    <a:pt x="8168" y="17610"/>
                    <a:pt x="8049" y="17610"/>
                    <a:pt x="7894" y="17622"/>
                  </a:cubicBezTo>
                  <a:lnTo>
                    <a:pt x="7835" y="17622"/>
                  </a:lnTo>
                  <a:cubicBezTo>
                    <a:pt x="7894" y="17491"/>
                    <a:pt x="7942" y="17372"/>
                    <a:pt x="8001" y="17229"/>
                  </a:cubicBezTo>
                  <a:cubicBezTo>
                    <a:pt x="8180" y="16789"/>
                    <a:pt x="8335" y="16419"/>
                    <a:pt x="8478" y="16015"/>
                  </a:cubicBezTo>
                  <a:cubicBezTo>
                    <a:pt x="8585" y="15717"/>
                    <a:pt x="8632" y="15407"/>
                    <a:pt x="8704" y="14955"/>
                  </a:cubicBezTo>
                  <a:cubicBezTo>
                    <a:pt x="8763" y="14395"/>
                    <a:pt x="8621" y="14193"/>
                    <a:pt x="8073" y="14038"/>
                  </a:cubicBezTo>
                  <a:lnTo>
                    <a:pt x="7227" y="13812"/>
                  </a:lnTo>
                  <a:cubicBezTo>
                    <a:pt x="6870" y="13717"/>
                    <a:pt x="6513" y="13633"/>
                    <a:pt x="6156" y="13514"/>
                  </a:cubicBezTo>
                  <a:lnTo>
                    <a:pt x="5715" y="13383"/>
                  </a:lnTo>
                  <a:cubicBezTo>
                    <a:pt x="4965" y="13145"/>
                    <a:pt x="4191" y="12907"/>
                    <a:pt x="3441" y="12586"/>
                  </a:cubicBezTo>
                  <a:cubicBezTo>
                    <a:pt x="2060" y="12014"/>
                    <a:pt x="1179" y="11026"/>
                    <a:pt x="870" y="9752"/>
                  </a:cubicBezTo>
                  <a:cubicBezTo>
                    <a:pt x="119" y="6609"/>
                    <a:pt x="1215" y="3775"/>
                    <a:pt x="3810" y="1989"/>
                  </a:cubicBezTo>
                  <a:cubicBezTo>
                    <a:pt x="4739" y="1358"/>
                    <a:pt x="5775" y="977"/>
                    <a:pt x="7013" y="846"/>
                  </a:cubicBezTo>
                  <a:cubicBezTo>
                    <a:pt x="7739" y="775"/>
                    <a:pt x="8490" y="727"/>
                    <a:pt x="9275" y="727"/>
                  </a:cubicBezTo>
                  <a:cubicBezTo>
                    <a:pt x="11180" y="727"/>
                    <a:pt x="13073" y="953"/>
                    <a:pt x="14859" y="1191"/>
                  </a:cubicBezTo>
                  <a:cubicBezTo>
                    <a:pt x="16062" y="1358"/>
                    <a:pt x="17145" y="1596"/>
                    <a:pt x="18205" y="1918"/>
                  </a:cubicBezTo>
                  <a:cubicBezTo>
                    <a:pt x="19503" y="2334"/>
                    <a:pt x="20277" y="3084"/>
                    <a:pt x="20682" y="4251"/>
                  </a:cubicBezTo>
                  <a:cubicBezTo>
                    <a:pt x="21372" y="6359"/>
                    <a:pt x="21313" y="8442"/>
                    <a:pt x="20503" y="10442"/>
                  </a:cubicBezTo>
                  <a:cubicBezTo>
                    <a:pt x="20086" y="11478"/>
                    <a:pt x="19408" y="12264"/>
                    <a:pt x="18515" y="12800"/>
                  </a:cubicBezTo>
                  <a:cubicBezTo>
                    <a:pt x="16705" y="13871"/>
                    <a:pt x="14931" y="14395"/>
                    <a:pt x="13097" y="14395"/>
                  </a:cubicBezTo>
                  <a:cubicBezTo>
                    <a:pt x="12847" y="14395"/>
                    <a:pt x="12597" y="14372"/>
                    <a:pt x="12347" y="14360"/>
                  </a:cubicBezTo>
                  <a:lnTo>
                    <a:pt x="12228" y="14360"/>
                  </a:lnTo>
                  <a:cubicBezTo>
                    <a:pt x="11930" y="14407"/>
                    <a:pt x="11716" y="14526"/>
                    <a:pt x="11573" y="14764"/>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3"/>
            <p:cNvSpPr/>
            <p:nvPr/>
          </p:nvSpPr>
          <p:spPr>
            <a:xfrm>
              <a:off x="6315950" y="3095450"/>
              <a:ext cx="81000" cy="143200"/>
            </a:xfrm>
            <a:custGeom>
              <a:rect b="b" l="l" r="r" t="t"/>
              <a:pathLst>
                <a:path extrusionOk="0" h="5728" w="3240">
                  <a:moveTo>
                    <a:pt x="2549" y="3263"/>
                  </a:moveTo>
                  <a:lnTo>
                    <a:pt x="2382" y="3132"/>
                  </a:lnTo>
                  <a:cubicBezTo>
                    <a:pt x="2442" y="3049"/>
                    <a:pt x="2501" y="2977"/>
                    <a:pt x="2549" y="2906"/>
                  </a:cubicBezTo>
                  <a:cubicBezTo>
                    <a:pt x="2739" y="2644"/>
                    <a:pt x="2918" y="2417"/>
                    <a:pt x="3037" y="2132"/>
                  </a:cubicBezTo>
                  <a:cubicBezTo>
                    <a:pt x="3239" y="1655"/>
                    <a:pt x="3180" y="1144"/>
                    <a:pt x="2882" y="751"/>
                  </a:cubicBezTo>
                  <a:cubicBezTo>
                    <a:pt x="2549" y="286"/>
                    <a:pt x="1965" y="1"/>
                    <a:pt x="1382" y="1"/>
                  </a:cubicBezTo>
                  <a:cubicBezTo>
                    <a:pt x="1132" y="1"/>
                    <a:pt x="882" y="60"/>
                    <a:pt x="656" y="167"/>
                  </a:cubicBezTo>
                  <a:lnTo>
                    <a:pt x="584" y="191"/>
                  </a:lnTo>
                  <a:lnTo>
                    <a:pt x="548" y="465"/>
                  </a:lnTo>
                  <a:lnTo>
                    <a:pt x="501" y="822"/>
                  </a:lnTo>
                  <a:lnTo>
                    <a:pt x="382" y="1894"/>
                  </a:lnTo>
                  <a:lnTo>
                    <a:pt x="203" y="3501"/>
                  </a:lnTo>
                  <a:cubicBezTo>
                    <a:pt x="191" y="3691"/>
                    <a:pt x="167" y="3870"/>
                    <a:pt x="144" y="4061"/>
                  </a:cubicBezTo>
                  <a:cubicBezTo>
                    <a:pt x="96" y="4394"/>
                    <a:pt x="72" y="4727"/>
                    <a:pt x="25" y="5073"/>
                  </a:cubicBezTo>
                  <a:cubicBezTo>
                    <a:pt x="1" y="5311"/>
                    <a:pt x="84" y="5442"/>
                    <a:pt x="144" y="5525"/>
                  </a:cubicBezTo>
                  <a:cubicBezTo>
                    <a:pt x="215" y="5596"/>
                    <a:pt x="334" y="5680"/>
                    <a:pt x="584" y="5704"/>
                  </a:cubicBezTo>
                  <a:cubicBezTo>
                    <a:pt x="667" y="5704"/>
                    <a:pt x="763" y="5704"/>
                    <a:pt x="858" y="5716"/>
                  </a:cubicBezTo>
                  <a:cubicBezTo>
                    <a:pt x="1025" y="5716"/>
                    <a:pt x="1179" y="5727"/>
                    <a:pt x="1334" y="5727"/>
                  </a:cubicBezTo>
                  <a:cubicBezTo>
                    <a:pt x="1537" y="5727"/>
                    <a:pt x="1680" y="5716"/>
                    <a:pt x="1834" y="5704"/>
                  </a:cubicBezTo>
                  <a:cubicBezTo>
                    <a:pt x="2394" y="5644"/>
                    <a:pt x="2811" y="5287"/>
                    <a:pt x="2989" y="4692"/>
                  </a:cubicBezTo>
                  <a:cubicBezTo>
                    <a:pt x="3204" y="4049"/>
                    <a:pt x="3096" y="3703"/>
                    <a:pt x="2549" y="3263"/>
                  </a:cubicBezTo>
                  <a:close/>
                  <a:moveTo>
                    <a:pt x="2287" y="1310"/>
                  </a:moveTo>
                  <a:cubicBezTo>
                    <a:pt x="2513" y="1584"/>
                    <a:pt x="2442" y="2013"/>
                    <a:pt x="2144" y="2263"/>
                  </a:cubicBezTo>
                  <a:cubicBezTo>
                    <a:pt x="2025" y="2370"/>
                    <a:pt x="1858" y="2453"/>
                    <a:pt x="1680" y="2513"/>
                  </a:cubicBezTo>
                  <a:cubicBezTo>
                    <a:pt x="1501" y="2572"/>
                    <a:pt x="1370" y="2608"/>
                    <a:pt x="1263" y="2608"/>
                  </a:cubicBezTo>
                  <a:cubicBezTo>
                    <a:pt x="1179" y="2608"/>
                    <a:pt x="1144" y="2572"/>
                    <a:pt x="1120" y="2560"/>
                  </a:cubicBezTo>
                  <a:cubicBezTo>
                    <a:pt x="1060" y="2489"/>
                    <a:pt x="1037" y="2310"/>
                    <a:pt x="1072" y="2013"/>
                  </a:cubicBezTo>
                  <a:cubicBezTo>
                    <a:pt x="1084" y="1917"/>
                    <a:pt x="1084" y="1834"/>
                    <a:pt x="1096" y="1763"/>
                  </a:cubicBezTo>
                  <a:lnTo>
                    <a:pt x="1120" y="1763"/>
                  </a:lnTo>
                  <a:lnTo>
                    <a:pt x="1132" y="1608"/>
                  </a:lnTo>
                  <a:cubicBezTo>
                    <a:pt x="1144" y="1536"/>
                    <a:pt x="1144" y="1465"/>
                    <a:pt x="1156" y="1382"/>
                  </a:cubicBezTo>
                  <a:cubicBezTo>
                    <a:pt x="1179" y="1227"/>
                    <a:pt x="1203" y="1048"/>
                    <a:pt x="1239" y="870"/>
                  </a:cubicBezTo>
                  <a:cubicBezTo>
                    <a:pt x="1251" y="774"/>
                    <a:pt x="1299" y="667"/>
                    <a:pt x="1394" y="667"/>
                  </a:cubicBezTo>
                  <a:cubicBezTo>
                    <a:pt x="1429" y="667"/>
                    <a:pt x="1453" y="691"/>
                    <a:pt x="1489" y="703"/>
                  </a:cubicBezTo>
                  <a:cubicBezTo>
                    <a:pt x="1715" y="822"/>
                    <a:pt x="2072" y="1024"/>
                    <a:pt x="2287" y="1310"/>
                  </a:cubicBezTo>
                  <a:close/>
                  <a:moveTo>
                    <a:pt x="894" y="3453"/>
                  </a:moveTo>
                  <a:cubicBezTo>
                    <a:pt x="953" y="3453"/>
                    <a:pt x="1001" y="3441"/>
                    <a:pt x="1037" y="3441"/>
                  </a:cubicBezTo>
                  <a:cubicBezTo>
                    <a:pt x="1453" y="3441"/>
                    <a:pt x="1787" y="3620"/>
                    <a:pt x="2108" y="3811"/>
                  </a:cubicBezTo>
                  <a:cubicBezTo>
                    <a:pt x="2453" y="4025"/>
                    <a:pt x="2453" y="4180"/>
                    <a:pt x="2406" y="4299"/>
                  </a:cubicBezTo>
                  <a:cubicBezTo>
                    <a:pt x="2311" y="4644"/>
                    <a:pt x="2156" y="4823"/>
                    <a:pt x="1930" y="4870"/>
                  </a:cubicBezTo>
                  <a:cubicBezTo>
                    <a:pt x="1751" y="4906"/>
                    <a:pt x="1560" y="4954"/>
                    <a:pt x="1334" y="4954"/>
                  </a:cubicBezTo>
                  <a:cubicBezTo>
                    <a:pt x="1144" y="4954"/>
                    <a:pt x="965" y="4930"/>
                    <a:pt x="787" y="484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3"/>
            <p:cNvSpPr/>
            <p:nvPr/>
          </p:nvSpPr>
          <p:spPr>
            <a:xfrm>
              <a:off x="6197775" y="3106750"/>
              <a:ext cx="87250" cy="125350"/>
            </a:xfrm>
            <a:custGeom>
              <a:rect b="b" l="l" r="r" t="t"/>
              <a:pathLst>
                <a:path extrusionOk="0" h="5014" w="3490">
                  <a:moveTo>
                    <a:pt x="3263" y="3239"/>
                  </a:moveTo>
                  <a:lnTo>
                    <a:pt x="3192" y="2858"/>
                  </a:lnTo>
                  <a:cubicBezTo>
                    <a:pt x="3061" y="2216"/>
                    <a:pt x="2930" y="1561"/>
                    <a:pt x="2775" y="906"/>
                  </a:cubicBezTo>
                  <a:cubicBezTo>
                    <a:pt x="2727" y="715"/>
                    <a:pt x="2644" y="549"/>
                    <a:pt x="2573" y="382"/>
                  </a:cubicBezTo>
                  <a:cubicBezTo>
                    <a:pt x="2537" y="311"/>
                    <a:pt x="2489" y="239"/>
                    <a:pt x="2466" y="180"/>
                  </a:cubicBezTo>
                  <a:lnTo>
                    <a:pt x="2430" y="120"/>
                  </a:lnTo>
                  <a:lnTo>
                    <a:pt x="2370" y="96"/>
                  </a:lnTo>
                  <a:cubicBezTo>
                    <a:pt x="2335" y="84"/>
                    <a:pt x="2263" y="72"/>
                    <a:pt x="2227" y="37"/>
                  </a:cubicBezTo>
                  <a:lnTo>
                    <a:pt x="2108" y="1"/>
                  </a:lnTo>
                  <a:lnTo>
                    <a:pt x="2049" y="96"/>
                  </a:lnTo>
                  <a:cubicBezTo>
                    <a:pt x="2037" y="120"/>
                    <a:pt x="2013" y="144"/>
                    <a:pt x="2013" y="156"/>
                  </a:cubicBezTo>
                  <a:cubicBezTo>
                    <a:pt x="1989" y="203"/>
                    <a:pt x="1954" y="263"/>
                    <a:pt x="1930" y="322"/>
                  </a:cubicBezTo>
                  <a:lnTo>
                    <a:pt x="1715" y="775"/>
                  </a:lnTo>
                  <a:cubicBezTo>
                    <a:pt x="1168" y="1965"/>
                    <a:pt x="596" y="3192"/>
                    <a:pt x="49" y="4418"/>
                  </a:cubicBezTo>
                  <a:cubicBezTo>
                    <a:pt x="1" y="4525"/>
                    <a:pt x="49" y="4621"/>
                    <a:pt x="84" y="4716"/>
                  </a:cubicBezTo>
                  <a:cubicBezTo>
                    <a:pt x="96" y="4740"/>
                    <a:pt x="96" y="4775"/>
                    <a:pt x="108" y="4787"/>
                  </a:cubicBezTo>
                  <a:lnTo>
                    <a:pt x="168" y="5013"/>
                  </a:lnTo>
                  <a:lnTo>
                    <a:pt x="346" y="4859"/>
                  </a:lnTo>
                  <a:cubicBezTo>
                    <a:pt x="584" y="4680"/>
                    <a:pt x="692" y="4478"/>
                    <a:pt x="763" y="4287"/>
                  </a:cubicBezTo>
                  <a:lnTo>
                    <a:pt x="906" y="3966"/>
                  </a:lnTo>
                  <a:cubicBezTo>
                    <a:pt x="989" y="3763"/>
                    <a:pt x="1061" y="3573"/>
                    <a:pt x="1168" y="3394"/>
                  </a:cubicBezTo>
                  <a:cubicBezTo>
                    <a:pt x="1215" y="3311"/>
                    <a:pt x="1334" y="3228"/>
                    <a:pt x="1394" y="3228"/>
                  </a:cubicBezTo>
                  <a:lnTo>
                    <a:pt x="1537" y="3228"/>
                  </a:lnTo>
                  <a:cubicBezTo>
                    <a:pt x="1775" y="3228"/>
                    <a:pt x="2013" y="3239"/>
                    <a:pt x="2251" y="3251"/>
                  </a:cubicBezTo>
                  <a:cubicBezTo>
                    <a:pt x="2335" y="3251"/>
                    <a:pt x="2406" y="3275"/>
                    <a:pt x="2477" y="3275"/>
                  </a:cubicBezTo>
                  <a:cubicBezTo>
                    <a:pt x="2608" y="3489"/>
                    <a:pt x="2644" y="3751"/>
                    <a:pt x="2656" y="4013"/>
                  </a:cubicBezTo>
                  <a:cubicBezTo>
                    <a:pt x="2692" y="4299"/>
                    <a:pt x="2716" y="4597"/>
                    <a:pt x="2894" y="4883"/>
                  </a:cubicBezTo>
                  <a:lnTo>
                    <a:pt x="2978" y="5013"/>
                  </a:lnTo>
                  <a:lnTo>
                    <a:pt x="3120" y="4894"/>
                  </a:lnTo>
                  <a:cubicBezTo>
                    <a:pt x="3430" y="4621"/>
                    <a:pt x="3489" y="4585"/>
                    <a:pt x="3430" y="4240"/>
                  </a:cubicBezTo>
                  <a:cubicBezTo>
                    <a:pt x="3406" y="3906"/>
                    <a:pt x="3347" y="3585"/>
                    <a:pt x="3263" y="3239"/>
                  </a:cubicBezTo>
                  <a:close/>
                  <a:moveTo>
                    <a:pt x="2370" y="2466"/>
                  </a:moveTo>
                  <a:cubicBezTo>
                    <a:pt x="2239" y="2501"/>
                    <a:pt x="2132" y="2501"/>
                    <a:pt x="2037" y="2501"/>
                  </a:cubicBezTo>
                  <a:cubicBezTo>
                    <a:pt x="1870" y="2501"/>
                    <a:pt x="1739" y="2466"/>
                    <a:pt x="1596" y="2394"/>
                  </a:cubicBezTo>
                  <a:cubicBezTo>
                    <a:pt x="1656" y="2001"/>
                    <a:pt x="1858" y="1680"/>
                    <a:pt x="2108" y="1287"/>
                  </a:cubicBezTo>
                  <a:cubicBezTo>
                    <a:pt x="2275" y="1680"/>
                    <a:pt x="2335" y="2049"/>
                    <a:pt x="2370" y="246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3"/>
            <p:cNvSpPr/>
            <p:nvPr/>
          </p:nvSpPr>
          <p:spPr>
            <a:xfrm>
              <a:off x="6404950" y="3120750"/>
              <a:ext cx="91400" cy="122375"/>
            </a:xfrm>
            <a:custGeom>
              <a:rect b="b" l="l" r="r" t="t"/>
              <a:pathLst>
                <a:path extrusionOk="0" h="4895" w="3656">
                  <a:moveTo>
                    <a:pt x="1156" y="4513"/>
                  </a:moveTo>
                  <a:cubicBezTo>
                    <a:pt x="1560" y="4763"/>
                    <a:pt x="2025" y="4894"/>
                    <a:pt x="2537" y="4894"/>
                  </a:cubicBezTo>
                  <a:cubicBezTo>
                    <a:pt x="2751" y="4894"/>
                    <a:pt x="2953" y="4882"/>
                    <a:pt x="3180" y="4834"/>
                  </a:cubicBezTo>
                  <a:cubicBezTo>
                    <a:pt x="3358" y="4811"/>
                    <a:pt x="3489" y="4739"/>
                    <a:pt x="3573" y="4596"/>
                  </a:cubicBezTo>
                  <a:cubicBezTo>
                    <a:pt x="3656" y="4465"/>
                    <a:pt x="3656" y="4287"/>
                    <a:pt x="3584" y="4061"/>
                  </a:cubicBezTo>
                  <a:lnTo>
                    <a:pt x="3537" y="3942"/>
                  </a:lnTo>
                  <a:lnTo>
                    <a:pt x="3418" y="3965"/>
                  </a:lnTo>
                  <a:cubicBezTo>
                    <a:pt x="3370" y="3965"/>
                    <a:pt x="3334" y="3977"/>
                    <a:pt x="3299" y="3977"/>
                  </a:cubicBezTo>
                  <a:cubicBezTo>
                    <a:pt x="3227" y="3977"/>
                    <a:pt x="3132" y="3989"/>
                    <a:pt x="3061" y="4025"/>
                  </a:cubicBezTo>
                  <a:cubicBezTo>
                    <a:pt x="2930" y="4061"/>
                    <a:pt x="2799" y="4096"/>
                    <a:pt x="2632" y="4096"/>
                  </a:cubicBezTo>
                  <a:cubicBezTo>
                    <a:pt x="2418" y="4096"/>
                    <a:pt x="2227" y="4049"/>
                    <a:pt x="2049" y="4001"/>
                  </a:cubicBezTo>
                  <a:cubicBezTo>
                    <a:pt x="1596" y="3906"/>
                    <a:pt x="1263" y="3632"/>
                    <a:pt x="1096" y="3275"/>
                  </a:cubicBezTo>
                  <a:cubicBezTo>
                    <a:pt x="917" y="2906"/>
                    <a:pt x="929" y="2489"/>
                    <a:pt x="1144" y="2084"/>
                  </a:cubicBezTo>
                  <a:cubicBezTo>
                    <a:pt x="1572" y="1227"/>
                    <a:pt x="2191" y="763"/>
                    <a:pt x="3073" y="703"/>
                  </a:cubicBezTo>
                  <a:cubicBezTo>
                    <a:pt x="3239" y="691"/>
                    <a:pt x="3561" y="655"/>
                    <a:pt x="3549" y="251"/>
                  </a:cubicBezTo>
                  <a:lnTo>
                    <a:pt x="3549" y="179"/>
                  </a:lnTo>
                  <a:lnTo>
                    <a:pt x="3477" y="132"/>
                  </a:lnTo>
                  <a:cubicBezTo>
                    <a:pt x="3323" y="48"/>
                    <a:pt x="3180" y="1"/>
                    <a:pt x="3013" y="1"/>
                  </a:cubicBezTo>
                  <a:cubicBezTo>
                    <a:pt x="2787" y="1"/>
                    <a:pt x="2596" y="72"/>
                    <a:pt x="2394" y="155"/>
                  </a:cubicBezTo>
                  <a:lnTo>
                    <a:pt x="2346" y="167"/>
                  </a:lnTo>
                  <a:cubicBezTo>
                    <a:pt x="1418" y="489"/>
                    <a:pt x="751" y="1144"/>
                    <a:pt x="394" y="2096"/>
                  </a:cubicBezTo>
                  <a:cubicBezTo>
                    <a:pt x="1" y="3084"/>
                    <a:pt x="263" y="3942"/>
                    <a:pt x="1156" y="4513"/>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7" name="Google Shape;237;p23"/>
          <p:cNvGrpSpPr/>
          <p:nvPr/>
        </p:nvGrpSpPr>
        <p:grpSpPr>
          <a:xfrm rot="1093143">
            <a:off x="7684861" y="3602545"/>
            <a:ext cx="975516" cy="936649"/>
            <a:chOff x="3885600" y="2960625"/>
            <a:chExt cx="470600" cy="451850"/>
          </a:xfrm>
        </p:grpSpPr>
        <p:sp>
          <p:nvSpPr>
            <p:cNvPr id="238" name="Google Shape;238;p23"/>
            <p:cNvSpPr/>
            <p:nvPr/>
          </p:nvSpPr>
          <p:spPr>
            <a:xfrm>
              <a:off x="3895725" y="3066575"/>
              <a:ext cx="446500" cy="206900"/>
            </a:xfrm>
            <a:custGeom>
              <a:rect b="b" l="l" r="r" t="t"/>
              <a:pathLst>
                <a:path extrusionOk="0" h="8276" w="17860">
                  <a:moveTo>
                    <a:pt x="11049" y="8109"/>
                  </a:moveTo>
                  <a:lnTo>
                    <a:pt x="11049" y="7287"/>
                  </a:lnTo>
                  <a:cubicBezTo>
                    <a:pt x="11037" y="6871"/>
                    <a:pt x="10930" y="6740"/>
                    <a:pt x="10549" y="6704"/>
                  </a:cubicBezTo>
                  <a:cubicBezTo>
                    <a:pt x="9620" y="6644"/>
                    <a:pt x="8703" y="6609"/>
                    <a:pt x="7775" y="6573"/>
                  </a:cubicBezTo>
                  <a:cubicBezTo>
                    <a:pt x="7322" y="6561"/>
                    <a:pt x="7120" y="6763"/>
                    <a:pt x="7060" y="7216"/>
                  </a:cubicBezTo>
                  <a:cubicBezTo>
                    <a:pt x="7049" y="7406"/>
                    <a:pt x="7025" y="7585"/>
                    <a:pt x="7001" y="7835"/>
                  </a:cubicBezTo>
                  <a:cubicBezTo>
                    <a:pt x="6679" y="7871"/>
                    <a:pt x="6382" y="7930"/>
                    <a:pt x="6072" y="7942"/>
                  </a:cubicBezTo>
                  <a:cubicBezTo>
                    <a:pt x="4489" y="8002"/>
                    <a:pt x="2929" y="7918"/>
                    <a:pt x="1381" y="7704"/>
                  </a:cubicBezTo>
                  <a:cubicBezTo>
                    <a:pt x="95" y="7525"/>
                    <a:pt x="226" y="7382"/>
                    <a:pt x="143" y="6347"/>
                  </a:cubicBezTo>
                  <a:cubicBezTo>
                    <a:pt x="0" y="4608"/>
                    <a:pt x="95" y="2870"/>
                    <a:pt x="262" y="1132"/>
                  </a:cubicBezTo>
                  <a:cubicBezTo>
                    <a:pt x="274" y="929"/>
                    <a:pt x="310" y="739"/>
                    <a:pt x="393" y="572"/>
                  </a:cubicBezTo>
                  <a:cubicBezTo>
                    <a:pt x="560" y="251"/>
                    <a:pt x="845" y="60"/>
                    <a:pt x="1226" y="60"/>
                  </a:cubicBezTo>
                  <a:cubicBezTo>
                    <a:pt x="2119" y="60"/>
                    <a:pt x="3012" y="1"/>
                    <a:pt x="3893" y="60"/>
                  </a:cubicBezTo>
                  <a:cubicBezTo>
                    <a:pt x="4786" y="120"/>
                    <a:pt x="5667" y="72"/>
                    <a:pt x="6560" y="36"/>
                  </a:cubicBezTo>
                  <a:cubicBezTo>
                    <a:pt x="6798" y="24"/>
                    <a:pt x="7049" y="24"/>
                    <a:pt x="7287" y="60"/>
                  </a:cubicBezTo>
                  <a:cubicBezTo>
                    <a:pt x="9061" y="239"/>
                    <a:pt x="10847" y="120"/>
                    <a:pt x="12621" y="132"/>
                  </a:cubicBezTo>
                  <a:cubicBezTo>
                    <a:pt x="13466" y="144"/>
                    <a:pt x="14323" y="60"/>
                    <a:pt x="15180" y="60"/>
                  </a:cubicBezTo>
                  <a:cubicBezTo>
                    <a:pt x="15728" y="60"/>
                    <a:pt x="16288" y="132"/>
                    <a:pt x="16847" y="203"/>
                  </a:cubicBezTo>
                  <a:cubicBezTo>
                    <a:pt x="17514" y="298"/>
                    <a:pt x="17740" y="548"/>
                    <a:pt x="17776" y="1251"/>
                  </a:cubicBezTo>
                  <a:cubicBezTo>
                    <a:pt x="17824" y="2060"/>
                    <a:pt x="17859" y="2882"/>
                    <a:pt x="17859" y="3703"/>
                  </a:cubicBezTo>
                  <a:cubicBezTo>
                    <a:pt x="17859" y="4334"/>
                    <a:pt x="17836" y="5001"/>
                    <a:pt x="17788" y="5632"/>
                  </a:cubicBezTo>
                  <a:cubicBezTo>
                    <a:pt x="17752" y="6109"/>
                    <a:pt x="17657" y="6609"/>
                    <a:pt x="17562" y="7085"/>
                  </a:cubicBezTo>
                  <a:cubicBezTo>
                    <a:pt x="17466" y="7454"/>
                    <a:pt x="17157" y="7644"/>
                    <a:pt x="16800" y="7716"/>
                  </a:cubicBezTo>
                  <a:cubicBezTo>
                    <a:pt x="14954" y="8133"/>
                    <a:pt x="13073" y="8275"/>
                    <a:pt x="11192" y="8204"/>
                  </a:cubicBezTo>
                  <a:cubicBezTo>
                    <a:pt x="11168" y="8180"/>
                    <a:pt x="11156" y="8168"/>
                    <a:pt x="11049" y="8109"/>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3910300" y="3268975"/>
              <a:ext cx="403950" cy="127425"/>
            </a:xfrm>
            <a:custGeom>
              <a:rect b="b" l="l" r="r" t="t"/>
              <a:pathLst>
                <a:path extrusionOk="0" h="5097" w="16158">
                  <a:moveTo>
                    <a:pt x="48" y="1"/>
                  </a:moveTo>
                  <a:cubicBezTo>
                    <a:pt x="2239" y="191"/>
                    <a:pt x="4310" y="406"/>
                    <a:pt x="6454" y="251"/>
                  </a:cubicBezTo>
                  <a:cubicBezTo>
                    <a:pt x="6466" y="572"/>
                    <a:pt x="6477" y="846"/>
                    <a:pt x="6489" y="1132"/>
                  </a:cubicBezTo>
                  <a:cubicBezTo>
                    <a:pt x="6513" y="1311"/>
                    <a:pt x="6489" y="1489"/>
                    <a:pt x="6525" y="1644"/>
                  </a:cubicBezTo>
                  <a:cubicBezTo>
                    <a:pt x="6585" y="1965"/>
                    <a:pt x="6787" y="2144"/>
                    <a:pt x="7108" y="2156"/>
                  </a:cubicBezTo>
                  <a:cubicBezTo>
                    <a:pt x="7835" y="2168"/>
                    <a:pt x="8561" y="2180"/>
                    <a:pt x="9299" y="2168"/>
                  </a:cubicBezTo>
                  <a:cubicBezTo>
                    <a:pt x="9502" y="2168"/>
                    <a:pt x="9716" y="2096"/>
                    <a:pt x="9906" y="2049"/>
                  </a:cubicBezTo>
                  <a:cubicBezTo>
                    <a:pt x="10192" y="1977"/>
                    <a:pt x="10347" y="1799"/>
                    <a:pt x="10383" y="1501"/>
                  </a:cubicBezTo>
                  <a:cubicBezTo>
                    <a:pt x="10406" y="1191"/>
                    <a:pt x="10454" y="894"/>
                    <a:pt x="10502" y="572"/>
                  </a:cubicBezTo>
                  <a:cubicBezTo>
                    <a:pt x="12371" y="441"/>
                    <a:pt x="14216" y="299"/>
                    <a:pt x="16098" y="156"/>
                  </a:cubicBezTo>
                  <a:cubicBezTo>
                    <a:pt x="16110" y="263"/>
                    <a:pt x="16157" y="358"/>
                    <a:pt x="16133" y="453"/>
                  </a:cubicBezTo>
                  <a:lnTo>
                    <a:pt x="15871" y="4251"/>
                  </a:lnTo>
                  <a:cubicBezTo>
                    <a:pt x="15860" y="4370"/>
                    <a:pt x="15836" y="4490"/>
                    <a:pt x="15812" y="4609"/>
                  </a:cubicBezTo>
                  <a:cubicBezTo>
                    <a:pt x="15693" y="4978"/>
                    <a:pt x="15562" y="5085"/>
                    <a:pt x="15169" y="5073"/>
                  </a:cubicBezTo>
                  <a:cubicBezTo>
                    <a:pt x="13502" y="5037"/>
                    <a:pt x="11823" y="5013"/>
                    <a:pt x="10156" y="5001"/>
                  </a:cubicBezTo>
                  <a:cubicBezTo>
                    <a:pt x="9823" y="5001"/>
                    <a:pt x="9502" y="5037"/>
                    <a:pt x="9156" y="5037"/>
                  </a:cubicBezTo>
                  <a:cubicBezTo>
                    <a:pt x="8120" y="5061"/>
                    <a:pt x="7073" y="5097"/>
                    <a:pt x="6037" y="5085"/>
                  </a:cubicBezTo>
                  <a:cubicBezTo>
                    <a:pt x="4763" y="5073"/>
                    <a:pt x="3489" y="5025"/>
                    <a:pt x="2227" y="4954"/>
                  </a:cubicBezTo>
                  <a:cubicBezTo>
                    <a:pt x="1691" y="4918"/>
                    <a:pt x="1155" y="4835"/>
                    <a:pt x="631" y="4728"/>
                  </a:cubicBezTo>
                  <a:cubicBezTo>
                    <a:pt x="227" y="4656"/>
                    <a:pt x="0" y="4394"/>
                    <a:pt x="24" y="3954"/>
                  </a:cubicBezTo>
                  <a:cubicBezTo>
                    <a:pt x="36" y="3430"/>
                    <a:pt x="36" y="2906"/>
                    <a:pt x="48" y="2394"/>
                  </a:cubicBezTo>
                  <a:cubicBezTo>
                    <a:pt x="48" y="1977"/>
                    <a:pt x="60" y="1561"/>
                    <a:pt x="60" y="1144"/>
                  </a:cubicBezTo>
                  <a:cubicBezTo>
                    <a:pt x="48" y="787"/>
                    <a:pt x="48" y="406"/>
                    <a:pt x="48" y="1"/>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p:nvPr/>
          </p:nvSpPr>
          <p:spPr>
            <a:xfrm>
              <a:off x="4051675" y="2974900"/>
              <a:ext cx="155700" cy="84250"/>
            </a:xfrm>
            <a:custGeom>
              <a:rect b="b" l="l" r="r" t="t"/>
              <a:pathLst>
                <a:path extrusionOk="0" h="3370" w="6228">
                  <a:moveTo>
                    <a:pt x="5144" y="3263"/>
                  </a:moveTo>
                  <a:cubicBezTo>
                    <a:pt x="5132" y="3072"/>
                    <a:pt x="5132" y="2870"/>
                    <a:pt x="5097" y="2668"/>
                  </a:cubicBezTo>
                  <a:cubicBezTo>
                    <a:pt x="5073" y="2346"/>
                    <a:pt x="5049" y="2036"/>
                    <a:pt x="4990" y="1727"/>
                  </a:cubicBezTo>
                  <a:cubicBezTo>
                    <a:pt x="4894" y="1286"/>
                    <a:pt x="4597" y="1024"/>
                    <a:pt x="4144" y="1013"/>
                  </a:cubicBezTo>
                  <a:cubicBezTo>
                    <a:pt x="3513" y="1001"/>
                    <a:pt x="2894" y="1001"/>
                    <a:pt x="2275" y="1013"/>
                  </a:cubicBezTo>
                  <a:cubicBezTo>
                    <a:pt x="1799" y="1024"/>
                    <a:pt x="1584" y="1251"/>
                    <a:pt x="1537" y="1727"/>
                  </a:cubicBezTo>
                  <a:cubicBezTo>
                    <a:pt x="1513" y="2084"/>
                    <a:pt x="1525" y="2453"/>
                    <a:pt x="1513" y="2834"/>
                  </a:cubicBezTo>
                  <a:lnTo>
                    <a:pt x="1513" y="3263"/>
                  </a:lnTo>
                  <a:cubicBezTo>
                    <a:pt x="1072" y="3370"/>
                    <a:pt x="691" y="3299"/>
                    <a:pt x="287" y="3287"/>
                  </a:cubicBezTo>
                  <a:cubicBezTo>
                    <a:pt x="96" y="3287"/>
                    <a:pt x="1" y="3156"/>
                    <a:pt x="1" y="2977"/>
                  </a:cubicBezTo>
                  <a:cubicBezTo>
                    <a:pt x="25" y="2322"/>
                    <a:pt x="1" y="1655"/>
                    <a:pt x="96" y="1001"/>
                  </a:cubicBezTo>
                  <a:cubicBezTo>
                    <a:pt x="168" y="417"/>
                    <a:pt x="644" y="48"/>
                    <a:pt x="1287" y="36"/>
                  </a:cubicBezTo>
                  <a:cubicBezTo>
                    <a:pt x="2227" y="1"/>
                    <a:pt x="3156" y="1"/>
                    <a:pt x="4097" y="36"/>
                  </a:cubicBezTo>
                  <a:cubicBezTo>
                    <a:pt x="4561" y="48"/>
                    <a:pt x="5025" y="155"/>
                    <a:pt x="5478" y="274"/>
                  </a:cubicBezTo>
                  <a:cubicBezTo>
                    <a:pt x="5990" y="393"/>
                    <a:pt x="6168" y="596"/>
                    <a:pt x="6192" y="1108"/>
                  </a:cubicBezTo>
                  <a:cubicBezTo>
                    <a:pt x="6228" y="1703"/>
                    <a:pt x="6228" y="2275"/>
                    <a:pt x="6216" y="2870"/>
                  </a:cubicBezTo>
                  <a:cubicBezTo>
                    <a:pt x="6192" y="3310"/>
                    <a:pt x="6121" y="3334"/>
                    <a:pt x="5692" y="3334"/>
                  </a:cubicBezTo>
                  <a:lnTo>
                    <a:pt x="5323" y="3334"/>
                  </a:lnTo>
                  <a:cubicBezTo>
                    <a:pt x="5275" y="3322"/>
                    <a:pt x="5228" y="3287"/>
                    <a:pt x="5144" y="3263"/>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3"/>
            <p:cNvSpPr/>
            <p:nvPr/>
          </p:nvSpPr>
          <p:spPr>
            <a:xfrm>
              <a:off x="4077575" y="3242500"/>
              <a:ext cx="86350" cy="70550"/>
            </a:xfrm>
            <a:custGeom>
              <a:rect b="b" l="l" r="r" t="t"/>
              <a:pathLst>
                <a:path extrusionOk="0" h="2822" w="3454">
                  <a:moveTo>
                    <a:pt x="310" y="2762"/>
                  </a:moveTo>
                  <a:cubicBezTo>
                    <a:pt x="1" y="1893"/>
                    <a:pt x="96" y="1072"/>
                    <a:pt x="203" y="238"/>
                  </a:cubicBezTo>
                  <a:cubicBezTo>
                    <a:pt x="239" y="48"/>
                    <a:pt x="382" y="0"/>
                    <a:pt x="548" y="0"/>
                  </a:cubicBezTo>
                  <a:cubicBezTo>
                    <a:pt x="858" y="0"/>
                    <a:pt x="1179" y="0"/>
                    <a:pt x="1489" y="12"/>
                  </a:cubicBezTo>
                  <a:cubicBezTo>
                    <a:pt x="1989" y="48"/>
                    <a:pt x="2477" y="84"/>
                    <a:pt x="2989" y="131"/>
                  </a:cubicBezTo>
                  <a:cubicBezTo>
                    <a:pt x="3108" y="143"/>
                    <a:pt x="3215" y="203"/>
                    <a:pt x="3346" y="250"/>
                  </a:cubicBezTo>
                  <a:cubicBezTo>
                    <a:pt x="3454" y="965"/>
                    <a:pt x="3334" y="1643"/>
                    <a:pt x="3263" y="2334"/>
                  </a:cubicBezTo>
                  <a:cubicBezTo>
                    <a:pt x="3227" y="2572"/>
                    <a:pt x="3061" y="2727"/>
                    <a:pt x="2846" y="2739"/>
                  </a:cubicBezTo>
                  <a:cubicBezTo>
                    <a:pt x="2013" y="2822"/>
                    <a:pt x="1156" y="2810"/>
                    <a:pt x="310" y="276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3"/>
            <p:cNvSpPr/>
            <p:nvPr/>
          </p:nvSpPr>
          <p:spPr>
            <a:xfrm>
              <a:off x="3885600" y="2960625"/>
              <a:ext cx="470600" cy="451850"/>
            </a:xfrm>
            <a:custGeom>
              <a:rect b="b" l="l" r="r" t="t"/>
              <a:pathLst>
                <a:path extrusionOk="0" h="18074" w="18824">
                  <a:moveTo>
                    <a:pt x="18812" y="7120"/>
                  </a:moveTo>
                  <a:cubicBezTo>
                    <a:pt x="18800" y="6572"/>
                    <a:pt x="18776" y="5858"/>
                    <a:pt x="18705" y="5132"/>
                  </a:cubicBezTo>
                  <a:cubicBezTo>
                    <a:pt x="18633" y="4382"/>
                    <a:pt x="18217" y="3965"/>
                    <a:pt x="17431" y="3858"/>
                  </a:cubicBezTo>
                  <a:cubicBezTo>
                    <a:pt x="16669" y="3762"/>
                    <a:pt x="15847" y="3667"/>
                    <a:pt x="15014" y="3667"/>
                  </a:cubicBezTo>
                  <a:cubicBezTo>
                    <a:pt x="14573" y="3667"/>
                    <a:pt x="14133" y="3703"/>
                    <a:pt x="13740" y="3762"/>
                  </a:cubicBezTo>
                  <a:lnTo>
                    <a:pt x="13680" y="3762"/>
                  </a:lnTo>
                  <a:cubicBezTo>
                    <a:pt x="13621" y="3762"/>
                    <a:pt x="13561" y="3739"/>
                    <a:pt x="13502" y="3739"/>
                  </a:cubicBezTo>
                  <a:lnTo>
                    <a:pt x="13454" y="3739"/>
                  </a:lnTo>
                  <a:lnTo>
                    <a:pt x="13454" y="3584"/>
                  </a:lnTo>
                  <a:lnTo>
                    <a:pt x="13454" y="2965"/>
                  </a:lnTo>
                  <a:cubicBezTo>
                    <a:pt x="13454" y="2869"/>
                    <a:pt x="13442" y="2750"/>
                    <a:pt x="13442" y="2643"/>
                  </a:cubicBezTo>
                  <a:cubicBezTo>
                    <a:pt x="13419" y="2191"/>
                    <a:pt x="13407" y="1750"/>
                    <a:pt x="13347" y="1286"/>
                  </a:cubicBezTo>
                  <a:cubicBezTo>
                    <a:pt x="13288" y="822"/>
                    <a:pt x="12990" y="488"/>
                    <a:pt x="12526" y="333"/>
                  </a:cubicBezTo>
                  <a:lnTo>
                    <a:pt x="12407" y="286"/>
                  </a:lnTo>
                  <a:cubicBezTo>
                    <a:pt x="12037" y="167"/>
                    <a:pt x="11668" y="48"/>
                    <a:pt x="11275" y="36"/>
                  </a:cubicBezTo>
                  <a:cubicBezTo>
                    <a:pt x="10644" y="0"/>
                    <a:pt x="10013" y="0"/>
                    <a:pt x="9251" y="0"/>
                  </a:cubicBezTo>
                  <a:lnTo>
                    <a:pt x="8501" y="0"/>
                  </a:lnTo>
                  <a:lnTo>
                    <a:pt x="8061" y="0"/>
                  </a:lnTo>
                  <a:cubicBezTo>
                    <a:pt x="6930" y="0"/>
                    <a:pt x="6120" y="833"/>
                    <a:pt x="6120" y="1976"/>
                  </a:cubicBezTo>
                  <a:lnTo>
                    <a:pt x="6120" y="3179"/>
                  </a:lnTo>
                  <a:lnTo>
                    <a:pt x="6120" y="3667"/>
                  </a:lnTo>
                  <a:cubicBezTo>
                    <a:pt x="5858" y="3739"/>
                    <a:pt x="5644" y="3762"/>
                    <a:pt x="5441" y="3762"/>
                  </a:cubicBezTo>
                  <a:cubicBezTo>
                    <a:pt x="5322" y="3762"/>
                    <a:pt x="5227" y="3762"/>
                    <a:pt x="5120" y="3739"/>
                  </a:cubicBezTo>
                  <a:lnTo>
                    <a:pt x="4929" y="3739"/>
                  </a:lnTo>
                  <a:cubicBezTo>
                    <a:pt x="4215" y="3727"/>
                    <a:pt x="3477" y="3715"/>
                    <a:pt x="2762" y="3703"/>
                  </a:cubicBezTo>
                  <a:cubicBezTo>
                    <a:pt x="2429" y="3703"/>
                    <a:pt x="2084" y="3679"/>
                    <a:pt x="1739" y="3679"/>
                  </a:cubicBezTo>
                  <a:lnTo>
                    <a:pt x="1715" y="3679"/>
                  </a:lnTo>
                  <a:cubicBezTo>
                    <a:pt x="857" y="3679"/>
                    <a:pt x="167" y="4382"/>
                    <a:pt x="119" y="5227"/>
                  </a:cubicBezTo>
                  <a:cubicBezTo>
                    <a:pt x="107" y="5501"/>
                    <a:pt x="84" y="5751"/>
                    <a:pt x="72" y="6013"/>
                  </a:cubicBezTo>
                  <a:cubicBezTo>
                    <a:pt x="48" y="6346"/>
                    <a:pt x="24" y="6667"/>
                    <a:pt x="12" y="7013"/>
                  </a:cubicBezTo>
                  <a:cubicBezTo>
                    <a:pt x="0" y="8203"/>
                    <a:pt x="0" y="9501"/>
                    <a:pt x="12" y="11097"/>
                  </a:cubicBezTo>
                  <a:cubicBezTo>
                    <a:pt x="12" y="11466"/>
                    <a:pt x="72" y="11894"/>
                    <a:pt x="441" y="12192"/>
                  </a:cubicBezTo>
                  <a:cubicBezTo>
                    <a:pt x="441" y="12192"/>
                    <a:pt x="476" y="12240"/>
                    <a:pt x="488" y="12418"/>
                  </a:cubicBezTo>
                  <a:cubicBezTo>
                    <a:pt x="500" y="12585"/>
                    <a:pt x="500" y="12763"/>
                    <a:pt x="488" y="12918"/>
                  </a:cubicBezTo>
                  <a:lnTo>
                    <a:pt x="488" y="13085"/>
                  </a:lnTo>
                  <a:cubicBezTo>
                    <a:pt x="488" y="13573"/>
                    <a:pt x="488" y="14049"/>
                    <a:pt x="476" y="14549"/>
                  </a:cubicBezTo>
                  <a:cubicBezTo>
                    <a:pt x="476" y="14871"/>
                    <a:pt x="465" y="15216"/>
                    <a:pt x="465" y="15538"/>
                  </a:cubicBezTo>
                  <a:cubicBezTo>
                    <a:pt x="465" y="15942"/>
                    <a:pt x="441" y="16335"/>
                    <a:pt x="441" y="16728"/>
                  </a:cubicBezTo>
                  <a:cubicBezTo>
                    <a:pt x="441" y="17109"/>
                    <a:pt x="607" y="17371"/>
                    <a:pt x="917" y="17490"/>
                  </a:cubicBezTo>
                  <a:cubicBezTo>
                    <a:pt x="977" y="17526"/>
                    <a:pt x="1036" y="17538"/>
                    <a:pt x="1096" y="17574"/>
                  </a:cubicBezTo>
                  <a:cubicBezTo>
                    <a:pt x="1298" y="17645"/>
                    <a:pt x="1477" y="17728"/>
                    <a:pt x="1679" y="17764"/>
                  </a:cubicBezTo>
                  <a:cubicBezTo>
                    <a:pt x="2167" y="17836"/>
                    <a:pt x="2751" y="17919"/>
                    <a:pt x="3358" y="17955"/>
                  </a:cubicBezTo>
                  <a:cubicBezTo>
                    <a:pt x="4787" y="18014"/>
                    <a:pt x="5965" y="18038"/>
                    <a:pt x="7084" y="18038"/>
                  </a:cubicBezTo>
                  <a:lnTo>
                    <a:pt x="7108" y="18038"/>
                  </a:lnTo>
                  <a:cubicBezTo>
                    <a:pt x="7846" y="18038"/>
                    <a:pt x="8585" y="18014"/>
                    <a:pt x="9299" y="17978"/>
                  </a:cubicBezTo>
                  <a:cubicBezTo>
                    <a:pt x="9549" y="17967"/>
                    <a:pt x="9811" y="17967"/>
                    <a:pt x="10061" y="17955"/>
                  </a:cubicBezTo>
                  <a:cubicBezTo>
                    <a:pt x="10549" y="17943"/>
                    <a:pt x="11037" y="17919"/>
                    <a:pt x="11573" y="17919"/>
                  </a:cubicBezTo>
                  <a:cubicBezTo>
                    <a:pt x="13145" y="17919"/>
                    <a:pt x="14704" y="18002"/>
                    <a:pt x="16062" y="18074"/>
                  </a:cubicBezTo>
                  <a:lnTo>
                    <a:pt x="16205" y="18074"/>
                  </a:lnTo>
                  <a:cubicBezTo>
                    <a:pt x="16859" y="18074"/>
                    <a:pt x="17169" y="17800"/>
                    <a:pt x="17324" y="17133"/>
                  </a:cubicBezTo>
                  <a:cubicBezTo>
                    <a:pt x="17371" y="16943"/>
                    <a:pt x="17395" y="16716"/>
                    <a:pt x="17407" y="16431"/>
                  </a:cubicBezTo>
                  <a:cubicBezTo>
                    <a:pt x="17443" y="15919"/>
                    <a:pt x="17467" y="15407"/>
                    <a:pt x="17502" y="14883"/>
                  </a:cubicBezTo>
                  <a:cubicBezTo>
                    <a:pt x="17550" y="14216"/>
                    <a:pt x="17574" y="13549"/>
                    <a:pt x="17621" y="12894"/>
                  </a:cubicBezTo>
                  <a:cubicBezTo>
                    <a:pt x="17633" y="12621"/>
                    <a:pt x="17693" y="12418"/>
                    <a:pt x="17931" y="12240"/>
                  </a:cubicBezTo>
                  <a:cubicBezTo>
                    <a:pt x="18169" y="12061"/>
                    <a:pt x="18383" y="11751"/>
                    <a:pt x="18455" y="11430"/>
                  </a:cubicBezTo>
                  <a:cubicBezTo>
                    <a:pt x="18610" y="10799"/>
                    <a:pt x="18705" y="10180"/>
                    <a:pt x="18753" y="9608"/>
                  </a:cubicBezTo>
                  <a:cubicBezTo>
                    <a:pt x="18824" y="8799"/>
                    <a:pt x="18824" y="8049"/>
                    <a:pt x="18812" y="7120"/>
                  </a:cubicBezTo>
                  <a:close/>
                  <a:moveTo>
                    <a:pt x="16705" y="16573"/>
                  </a:moveTo>
                  <a:cubicBezTo>
                    <a:pt x="16693" y="16693"/>
                    <a:pt x="16681" y="16800"/>
                    <a:pt x="16645" y="16895"/>
                  </a:cubicBezTo>
                  <a:cubicBezTo>
                    <a:pt x="16562" y="17193"/>
                    <a:pt x="16467" y="17252"/>
                    <a:pt x="16169" y="17252"/>
                  </a:cubicBezTo>
                  <a:lnTo>
                    <a:pt x="14597" y="17228"/>
                  </a:lnTo>
                  <a:cubicBezTo>
                    <a:pt x="13454" y="17216"/>
                    <a:pt x="12287" y="17181"/>
                    <a:pt x="11144" y="17181"/>
                  </a:cubicBezTo>
                  <a:lnTo>
                    <a:pt x="11097" y="17181"/>
                  </a:lnTo>
                  <a:cubicBezTo>
                    <a:pt x="10918" y="17181"/>
                    <a:pt x="10740" y="17193"/>
                    <a:pt x="10573" y="17216"/>
                  </a:cubicBezTo>
                  <a:cubicBezTo>
                    <a:pt x="10430" y="17228"/>
                    <a:pt x="10299" y="17228"/>
                    <a:pt x="10144" y="17240"/>
                  </a:cubicBezTo>
                  <a:cubicBezTo>
                    <a:pt x="9918" y="17240"/>
                    <a:pt x="9680" y="17252"/>
                    <a:pt x="9466" y="17252"/>
                  </a:cubicBezTo>
                  <a:cubicBezTo>
                    <a:pt x="8835" y="17276"/>
                    <a:pt x="8192" y="17288"/>
                    <a:pt x="7573" y="17288"/>
                  </a:cubicBezTo>
                  <a:lnTo>
                    <a:pt x="7025" y="17288"/>
                  </a:lnTo>
                  <a:cubicBezTo>
                    <a:pt x="5799" y="17276"/>
                    <a:pt x="4525" y="17228"/>
                    <a:pt x="3215" y="17157"/>
                  </a:cubicBezTo>
                  <a:cubicBezTo>
                    <a:pt x="2679" y="17121"/>
                    <a:pt x="2143" y="17038"/>
                    <a:pt x="1631" y="16943"/>
                  </a:cubicBezTo>
                  <a:cubicBezTo>
                    <a:pt x="1286" y="16883"/>
                    <a:pt x="1131" y="16681"/>
                    <a:pt x="1143" y="16323"/>
                  </a:cubicBezTo>
                  <a:cubicBezTo>
                    <a:pt x="1155" y="15931"/>
                    <a:pt x="1155" y="15526"/>
                    <a:pt x="1167" y="15145"/>
                  </a:cubicBezTo>
                  <a:lnTo>
                    <a:pt x="1167" y="14752"/>
                  </a:lnTo>
                  <a:cubicBezTo>
                    <a:pt x="1167" y="14335"/>
                    <a:pt x="1191" y="13918"/>
                    <a:pt x="1191" y="13502"/>
                  </a:cubicBezTo>
                  <a:lnTo>
                    <a:pt x="1191" y="12752"/>
                  </a:lnTo>
                  <a:lnTo>
                    <a:pt x="1191" y="12525"/>
                  </a:lnTo>
                  <a:lnTo>
                    <a:pt x="1643" y="12573"/>
                  </a:lnTo>
                  <a:cubicBezTo>
                    <a:pt x="3096" y="12704"/>
                    <a:pt x="4441" y="12823"/>
                    <a:pt x="5846" y="12823"/>
                  </a:cubicBezTo>
                  <a:cubicBezTo>
                    <a:pt x="6346" y="12823"/>
                    <a:pt x="6822" y="12811"/>
                    <a:pt x="7299" y="12775"/>
                  </a:cubicBezTo>
                  <a:lnTo>
                    <a:pt x="7334" y="13490"/>
                  </a:lnTo>
                  <a:lnTo>
                    <a:pt x="7334" y="13656"/>
                  </a:lnTo>
                  <a:cubicBezTo>
                    <a:pt x="7334" y="13776"/>
                    <a:pt x="7334" y="13906"/>
                    <a:pt x="7370" y="14037"/>
                  </a:cubicBezTo>
                  <a:cubicBezTo>
                    <a:pt x="7442" y="14430"/>
                    <a:pt x="7704" y="14657"/>
                    <a:pt x="8073" y="14668"/>
                  </a:cubicBezTo>
                  <a:cubicBezTo>
                    <a:pt x="8632" y="14680"/>
                    <a:pt x="9204" y="14692"/>
                    <a:pt x="9799" y="14692"/>
                  </a:cubicBezTo>
                  <a:lnTo>
                    <a:pt x="10275" y="14692"/>
                  </a:lnTo>
                  <a:cubicBezTo>
                    <a:pt x="10478" y="14692"/>
                    <a:pt x="10668" y="14633"/>
                    <a:pt x="10847" y="14597"/>
                  </a:cubicBezTo>
                  <a:lnTo>
                    <a:pt x="10930" y="14561"/>
                  </a:lnTo>
                  <a:cubicBezTo>
                    <a:pt x="11275" y="14478"/>
                    <a:pt x="11490" y="14240"/>
                    <a:pt x="11514" y="13883"/>
                  </a:cubicBezTo>
                  <a:cubicBezTo>
                    <a:pt x="11549" y="13668"/>
                    <a:pt x="11573" y="13466"/>
                    <a:pt x="11585" y="13252"/>
                  </a:cubicBezTo>
                  <a:cubicBezTo>
                    <a:pt x="11609" y="13192"/>
                    <a:pt x="11609" y="13133"/>
                    <a:pt x="11621" y="13085"/>
                  </a:cubicBezTo>
                  <a:cubicBezTo>
                    <a:pt x="13407" y="12954"/>
                    <a:pt x="15181" y="12823"/>
                    <a:pt x="16967" y="12692"/>
                  </a:cubicBezTo>
                  <a:cubicBezTo>
                    <a:pt x="16979" y="12728"/>
                    <a:pt x="16979" y="12775"/>
                    <a:pt x="16979" y="12823"/>
                  </a:cubicBezTo>
                  <a:cubicBezTo>
                    <a:pt x="16895" y="13883"/>
                    <a:pt x="16812" y="15085"/>
                    <a:pt x="16705" y="16573"/>
                  </a:cubicBezTo>
                  <a:close/>
                  <a:moveTo>
                    <a:pt x="8025" y="11585"/>
                  </a:moveTo>
                  <a:lnTo>
                    <a:pt x="8025" y="11525"/>
                  </a:lnTo>
                  <a:cubicBezTo>
                    <a:pt x="8025" y="11478"/>
                    <a:pt x="8037" y="11418"/>
                    <a:pt x="8216" y="11418"/>
                  </a:cubicBezTo>
                  <a:lnTo>
                    <a:pt x="8454" y="11418"/>
                  </a:lnTo>
                  <a:cubicBezTo>
                    <a:pt x="8656" y="11418"/>
                    <a:pt x="8894" y="11418"/>
                    <a:pt x="9132" y="11442"/>
                  </a:cubicBezTo>
                  <a:cubicBezTo>
                    <a:pt x="9597" y="11466"/>
                    <a:pt x="10085" y="11501"/>
                    <a:pt x="10632" y="11549"/>
                  </a:cubicBezTo>
                  <a:cubicBezTo>
                    <a:pt x="10692" y="11549"/>
                    <a:pt x="10752" y="11585"/>
                    <a:pt x="10835" y="11609"/>
                  </a:cubicBezTo>
                  <a:cubicBezTo>
                    <a:pt x="10847" y="11609"/>
                    <a:pt x="10859" y="11632"/>
                    <a:pt x="10859" y="11632"/>
                  </a:cubicBezTo>
                  <a:cubicBezTo>
                    <a:pt x="10918" y="12180"/>
                    <a:pt x="10859" y="12740"/>
                    <a:pt x="10799" y="13287"/>
                  </a:cubicBezTo>
                  <a:cubicBezTo>
                    <a:pt x="10787" y="13383"/>
                    <a:pt x="10775" y="13490"/>
                    <a:pt x="10775" y="13597"/>
                  </a:cubicBezTo>
                  <a:cubicBezTo>
                    <a:pt x="10740" y="13823"/>
                    <a:pt x="10561" y="13859"/>
                    <a:pt x="10490" y="13883"/>
                  </a:cubicBezTo>
                  <a:cubicBezTo>
                    <a:pt x="10097" y="13918"/>
                    <a:pt x="9668" y="13942"/>
                    <a:pt x="9192" y="13942"/>
                  </a:cubicBezTo>
                  <a:cubicBezTo>
                    <a:pt x="8787" y="13942"/>
                    <a:pt x="8394" y="13918"/>
                    <a:pt x="8073" y="13906"/>
                  </a:cubicBezTo>
                  <a:cubicBezTo>
                    <a:pt x="7858" y="13121"/>
                    <a:pt x="7930" y="12371"/>
                    <a:pt x="8025" y="11585"/>
                  </a:cubicBezTo>
                  <a:close/>
                  <a:moveTo>
                    <a:pt x="12466" y="12287"/>
                  </a:moveTo>
                  <a:cubicBezTo>
                    <a:pt x="12180" y="12287"/>
                    <a:pt x="11906" y="12287"/>
                    <a:pt x="11621" y="12275"/>
                  </a:cubicBezTo>
                  <a:cubicBezTo>
                    <a:pt x="11621" y="12275"/>
                    <a:pt x="11609" y="12252"/>
                    <a:pt x="11585" y="12252"/>
                  </a:cubicBezTo>
                  <a:lnTo>
                    <a:pt x="11585" y="12097"/>
                  </a:lnTo>
                  <a:lnTo>
                    <a:pt x="11585" y="11513"/>
                  </a:lnTo>
                  <a:cubicBezTo>
                    <a:pt x="11573" y="11097"/>
                    <a:pt x="11466" y="10811"/>
                    <a:pt x="10954" y="10787"/>
                  </a:cubicBezTo>
                  <a:cubicBezTo>
                    <a:pt x="9954" y="10728"/>
                    <a:pt x="9049" y="10668"/>
                    <a:pt x="8180" y="10644"/>
                  </a:cubicBezTo>
                  <a:lnTo>
                    <a:pt x="8144" y="10644"/>
                  </a:lnTo>
                  <a:cubicBezTo>
                    <a:pt x="7644" y="10644"/>
                    <a:pt x="7394" y="10906"/>
                    <a:pt x="7334" y="11418"/>
                  </a:cubicBezTo>
                  <a:lnTo>
                    <a:pt x="7275" y="11930"/>
                  </a:lnTo>
                  <a:cubicBezTo>
                    <a:pt x="7215" y="11942"/>
                    <a:pt x="7156" y="11942"/>
                    <a:pt x="7096" y="11954"/>
                  </a:cubicBezTo>
                  <a:cubicBezTo>
                    <a:pt x="6882" y="11990"/>
                    <a:pt x="6680" y="12013"/>
                    <a:pt x="6465" y="12013"/>
                  </a:cubicBezTo>
                  <a:cubicBezTo>
                    <a:pt x="6132" y="12037"/>
                    <a:pt x="5787" y="12037"/>
                    <a:pt x="5453" y="12037"/>
                  </a:cubicBezTo>
                  <a:cubicBezTo>
                    <a:pt x="4263" y="12037"/>
                    <a:pt x="3036" y="11942"/>
                    <a:pt x="1810" y="11763"/>
                  </a:cubicBezTo>
                  <a:cubicBezTo>
                    <a:pt x="786" y="11620"/>
                    <a:pt x="786" y="11573"/>
                    <a:pt x="726" y="10847"/>
                  </a:cubicBezTo>
                  <a:cubicBezTo>
                    <a:pt x="726" y="10751"/>
                    <a:pt x="715" y="10668"/>
                    <a:pt x="715" y="10561"/>
                  </a:cubicBezTo>
                  <a:cubicBezTo>
                    <a:pt x="560" y="8715"/>
                    <a:pt x="679" y="6894"/>
                    <a:pt x="834" y="5370"/>
                  </a:cubicBezTo>
                  <a:cubicBezTo>
                    <a:pt x="846" y="5203"/>
                    <a:pt x="869" y="5013"/>
                    <a:pt x="953" y="4858"/>
                  </a:cubicBezTo>
                  <a:cubicBezTo>
                    <a:pt x="1096" y="4560"/>
                    <a:pt x="1322" y="4429"/>
                    <a:pt x="1643" y="4429"/>
                  </a:cubicBezTo>
                  <a:lnTo>
                    <a:pt x="1739" y="4429"/>
                  </a:lnTo>
                  <a:cubicBezTo>
                    <a:pt x="2024" y="4429"/>
                    <a:pt x="2298" y="4429"/>
                    <a:pt x="2584" y="4417"/>
                  </a:cubicBezTo>
                  <a:cubicBezTo>
                    <a:pt x="2870" y="4417"/>
                    <a:pt x="3155" y="4393"/>
                    <a:pt x="3417" y="4393"/>
                  </a:cubicBezTo>
                  <a:cubicBezTo>
                    <a:pt x="3763" y="4393"/>
                    <a:pt x="4025" y="4417"/>
                    <a:pt x="4298" y="4429"/>
                  </a:cubicBezTo>
                  <a:cubicBezTo>
                    <a:pt x="4596" y="4441"/>
                    <a:pt x="4906" y="4453"/>
                    <a:pt x="5251" y="4453"/>
                  </a:cubicBezTo>
                  <a:cubicBezTo>
                    <a:pt x="5739" y="4453"/>
                    <a:pt x="6227" y="4441"/>
                    <a:pt x="6703" y="4429"/>
                  </a:cubicBezTo>
                  <a:lnTo>
                    <a:pt x="6977" y="4417"/>
                  </a:lnTo>
                  <a:cubicBezTo>
                    <a:pt x="7096" y="4417"/>
                    <a:pt x="7215" y="4393"/>
                    <a:pt x="7346" y="4393"/>
                  </a:cubicBezTo>
                  <a:cubicBezTo>
                    <a:pt x="7477" y="4393"/>
                    <a:pt x="7584" y="4393"/>
                    <a:pt x="7692" y="4417"/>
                  </a:cubicBezTo>
                  <a:cubicBezTo>
                    <a:pt x="8394" y="4489"/>
                    <a:pt x="9132" y="4512"/>
                    <a:pt x="10085" y="4512"/>
                  </a:cubicBezTo>
                  <a:cubicBezTo>
                    <a:pt x="10502" y="4512"/>
                    <a:pt x="10930" y="4512"/>
                    <a:pt x="11347" y="4501"/>
                  </a:cubicBezTo>
                  <a:cubicBezTo>
                    <a:pt x="11764" y="4501"/>
                    <a:pt x="12204" y="4489"/>
                    <a:pt x="12621" y="4489"/>
                  </a:cubicBezTo>
                  <a:lnTo>
                    <a:pt x="13014" y="4489"/>
                  </a:lnTo>
                  <a:lnTo>
                    <a:pt x="13133" y="4489"/>
                  </a:lnTo>
                  <a:cubicBezTo>
                    <a:pt x="13538" y="4489"/>
                    <a:pt x="13942" y="4477"/>
                    <a:pt x="14323" y="4453"/>
                  </a:cubicBezTo>
                  <a:cubicBezTo>
                    <a:pt x="14716" y="4441"/>
                    <a:pt x="15121" y="4429"/>
                    <a:pt x="15502" y="4429"/>
                  </a:cubicBezTo>
                  <a:lnTo>
                    <a:pt x="15574" y="4429"/>
                  </a:lnTo>
                  <a:cubicBezTo>
                    <a:pt x="16109" y="4429"/>
                    <a:pt x="16633" y="4501"/>
                    <a:pt x="17229" y="4572"/>
                  </a:cubicBezTo>
                  <a:cubicBezTo>
                    <a:pt x="17824" y="4655"/>
                    <a:pt x="18002" y="4846"/>
                    <a:pt x="18050" y="5465"/>
                  </a:cubicBezTo>
                  <a:cubicBezTo>
                    <a:pt x="18098" y="6215"/>
                    <a:pt x="18122" y="7013"/>
                    <a:pt x="18122" y="7906"/>
                  </a:cubicBezTo>
                  <a:cubicBezTo>
                    <a:pt x="18122" y="8656"/>
                    <a:pt x="18110" y="9263"/>
                    <a:pt x="18062" y="9835"/>
                  </a:cubicBezTo>
                  <a:cubicBezTo>
                    <a:pt x="18038" y="10263"/>
                    <a:pt x="17955" y="10704"/>
                    <a:pt x="17824" y="11239"/>
                  </a:cubicBezTo>
                  <a:cubicBezTo>
                    <a:pt x="17764" y="11513"/>
                    <a:pt x="17538" y="11692"/>
                    <a:pt x="17181" y="11775"/>
                  </a:cubicBezTo>
                  <a:cubicBezTo>
                    <a:pt x="15669" y="12121"/>
                    <a:pt x="14097" y="12287"/>
                    <a:pt x="12466" y="12287"/>
                  </a:cubicBezTo>
                  <a:close/>
                  <a:moveTo>
                    <a:pt x="11073" y="3739"/>
                  </a:moveTo>
                  <a:lnTo>
                    <a:pt x="11002" y="3739"/>
                  </a:lnTo>
                  <a:cubicBezTo>
                    <a:pt x="10883" y="3762"/>
                    <a:pt x="10775" y="3762"/>
                    <a:pt x="10656" y="3762"/>
                  </a:cubicBezTo>
                  <a:lnTo>
                    <a:pt x="10121" y="3762"/>
                  </a:lnTo>
                  <a:cubicBezTo>
                    <a:pt x="9763" y="3762"/>
                    <a:pt x="9370" y="3762"/>
                    <a:pt x="8989" y="3739"/>
                  </a:cubicBezTo>
                  <a:cubicBezTo>
                    <a:pt x="8704" y="3727"/>
                    <a:pt x="8692" y="3715"/>
                    <a:pt x="8680" y="3441"/>
                  </a:cubicBezTo>
                  <a:cubicBezTo>
                    <a:pt x="8656" y="3131"/>
                    <a:pt x="8680" y="2822"/>
                    <a:pt x="8692" y="2512"/>
                  </a:cubicBezTo>
                  <a:lnTo>
                    <a:pt x="8692" y="2417"/>
                  </a:lnTo>
                  <a:cubicBezTo>
                    <a:pt x="8704" y="2226"/>
                    <a:pt x="8811" y="2191"/>
                    <a:pt x="8918" y="2191"/>
                  </a:cubicBezTo>
                  <a:lnTo>
                    <a:pt x="9335" y="2191"/>
                  </a:lnTo>
                  <a:lnTo>
                    <a:pt x="9894" y="2191"/>
                  </a:lnTo>
                  <a:cubicBezTo>
                    <a:pt x="10144" y="2191"/>
                    <a:pt x="10371" y="2191"/>
                    <a:pt x="10561" y="2215"/>
                  </a:cubicBezTo>
                  <a:cubicBezTo>
                    <a:pt x="10918" y="2226"/>
                    <a:pt x="11037" y="2346"/>
                    <a:pt x="11085" y="2727"/>
                  </a:cubicBezTo>
                  <a:lnTo>
                    <a:pt x="11085" y="2762"/>
                  </a:lnTo>
                  <a:cubicBezTo>
                    <a:pt x="11156" y="3108"/>
                    <a:pt x="11192" y="3429"/>
                    <a:pt x="11073" y="3739"/>
                  </a:cubicBezTo>
                  <a:close/>
                  <a:moveTo>
                    <a:pt x="12704" y="3429"/>
                  </a:moveTo>
                  <a:cubicBezTo>
                    <a:pt x="12692" y="3739"/>
                    <a:pt x="12692" y="3739"/>
                    <a:pt x="12335" y="3762"/>
                  </a:cubicBezTo>
                  <a:lnTo>
                    <a:pt x="12204" y="3762"/>
                  </a:lnTo>
                  <a:lnTo>
                    <a:pt x="11978" y="3762"/>
                  </a:lnTo>
                  <a:cubicBezTo>
                    <a:pt x="11966" y="3762"/>
                    <a:pt x="11942" y="3739"/>
                    <a:pt x="11918" y="3739"/>
                  </a:cubicBezTo>
                  <a:lnTo>
                    <a:pt x="11918" y="3655"/>
                  </a:lnTo>
                  <a:cubicBezTo>
                    <a:pt x="11918" y="3524"/>
                    <a:pt x="11906" y="3369"/>
                    <a:pt x="11883" y="3239"/>
                  </a:cubicBezTo>
                  <a:cubicBezTo>
                    <a:pt x="11883" y="3167"/>
                    <a:pt x="11871" y="3084"/>
                    <a:pt x="11871" y="3000"/>
                  </a:cubicBezTo>
                  <a:cubicBezTo>
                    <a:pt x="11859" y="2762"/>
                    <a:pt x="11835" y="2524"/>
                    <a:pt x="11787" y="2286"/>
                  </a:cubicBezTo>
                  <a:cubicBezTo>
                    <a:pt x="11668" y="1774"/>
                    <a:pt x="11311" y="1464"/>
                    <a:pt x="10799" y="1464"/>
                  </a:cubicBezTo>
                  <a:cubicBezTo>
                    <a:pt x="10478" y="1453"/>
                    <a:pt x="10144" y="1453"/>
                    <a:pt x="9835" y="1453"/>
                  </a:cubicBezTo>
                  <a:cubicBezTo>
                    <a:pt x="9525" y="1453"/>
                    <a:pt x="9216" y="1453"/>
                    <a:pt x="8918" y="1464"/>
                  </a:cubicBezTo>
                  <a:cubicBezTo>
                    <a:pt x="8358" y="1476"/>
                    <a:pt x="8096" y="1750"/>
                    <a:pt x="8037" y="2310"/>
                  </a:cubicBezTo>
                  <a:cubicBezTo>
                    <a:pt x="8001" y="2584"/>
                    <a:pt x="8001" y="2846"/>
                    <a:pt x="8001" y="3108"/>
                  </a:cubicBezTo>
                  <a:lnTo>
                    <a:pt x="8001" y="3429"/>
                  </a:lnTo>
                  <a:lnTo>
                    <a:pt x="8001" y="3715"/>
                  </a:lnTo>
                  <a:lnTo>
                    <a:pt x="8001" y="3739"/>
                  </a:lnTo>
                  <a:cubicBezTo>
                    <a:pt x="7870" y="3762"/>
                    <a:pt x="7739" y="3774"/>
                    <a:pt x="7584" y="3774"/>
                  </a:cubicBezTo>
                  <a:cubicBezTo>
                    <a:pt x="7454" y="3774"/>
                    <a:pt x="7334" y="3774"/>
                    <a:pt x="7215" y="3762"/>
                  </a:cubicBezTo>
                  <a:cubicBezTo>
                    <a:pt x="7132" y="3762"/>
                    <a:pt x="7037" y="3739"/>
                    <a:pt x="6953" y="3739"/>
                  </a:cubicBezTo>
                  <a:cubicBezTo>
                    <a:pt x="6906" y="3739"/>
                    <a:pt x="6870" y="3727"/>
                    <a:pt x="6846" y="3715"/>
                  </a:cubicBezTo>
                  <a:cubicBezTo>
                    <a:pt x="6811" y="3679"/>
                    <a:pt x="6811" y="3643"/>
                    <a:pt x="6811" y="3584"/>
                  </a:cubicBezTo>
                  <a:cubicBezTo>
                    <a:pt x="6811" y="3417"/>
                    <a:pt x="6811" y="3239"/>
                    <a:pt x="6822" y="3072"/>
                  </a:cubicBezTo>
                  <a:cubicBezTo>
                    <a:pt x="6822" y="2596"/>
                    <a:pt x="6846" y="2096"/>
                    <a:pt x="6906" y="1619"/>
                  </a:cubicBezTo>
                  <a:cubicBezTo>
                    <a:pt x="6965" y="1119"/>
                    <a:pt x="7382" y="798"/>
                    <a:pt x="7954" y="762"/>
                  </a:cubicBezTo>
                  <a:cubicBezTo>
                    <a:pt x="8418" y="750"/>
                    <a:pt x="8882" y="750"/>
                    <a:pt x="9311" y="750"/>
                  </a:cubicBezTo>
                  <a:cubicBezTo>
                    <a:pt x="9799" y="750"/>
                    <a:pt x="10299" y="762"/>
                    <a:pt x="10752" y="786"/>
                  </a:cubicBezTo>
                  <a:cubicBezTo>
                    <a:pt x="11192" y="798"/>
                    <a:pt x="11609" y="881"/>
                    <a:pt x="12109" y="1000"/>
                  </a:cubicBezTo>
                  <a:cubicBezTo>
                    <a:pt x="12561" y="1107"/>
                    <a:pt x="12680" y="1262"/>
                    <a:pt x="12704" y="1703"/>
                  </a:cubicBezTo>
                  <a:cubicBezTo>
                    <a:pt x="12728" y="2274"/>
                    <a:pt x="12740" y="2869"/>
                    <a:pt x="12704" y="342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3" name="Google Shape;243;p23"/>
          <p:cNvSpPr/>
          <p:nvPr/>
        </p:nvSpPr>
        <p:spPr>
          <a:xfrm rot="-1177723">
            <a:off x="3327008" y="583119"/>
            <a:ext cx="312170" cy="300110"/>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3"/>
          <p:cNvSpPr/>
          <p:nvPr/>
        </p:nvSpPr>
        <p:spPr>
          <a:xfrm rot="-1140824">
            <a:off x="6115190" y="3276706"/>
            <a:ext cx="431893" cy="415208"/>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5" name="Google Shape;245;p23"/>
          <p:cNvPicPr preferRelativeResize="0"/>
          <p:nvPr/>
        </p:nvPicPr>
        <p:blipFill>
          <a:blip r:embed="rId3">
            <a:alphaModFix/>
          </a:blip>
          <a:stretch>
            <a:fillRect/>
          </a:stretch>
        </p:blipFill>
        <p:spPr>
          <a:xfrm>
            <a:off x="5838350" y="1509325"/>
            <a:ext cx="1219200" cy="121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2"/>
          <p:cNvSpPr txBox="1"/>
          <p:nvPr>
            <p:ph type="ctrTitle"/>
          </p:nvPr>
        </p:nvSpPr>
        <p:spPr>
          <a:xfrm>
            <a:off x="229575" y="2671150"/>
            <a:ext cx="49272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PRE-PROCESSING</a:t>
            </a:r>
            <a:endParaRPr>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713100" y="3644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Excel </a:t>
            </a:r>
            <a:endParaRPr>
              <a:latin typeface="Comic Sans MS"/>
              <a:ea typeface="Comic Sans MS"/>
              <a:cs typeface="Comic Sans MS"/>
              <a:sym typeface="Comic Sans MS"/>
            </a:endParaRPr>
          </a:p>
        </p:txBody>
      </p:sp>
      <p:pic>
        <p:nvPicPr>
          <p:cNvPr id="371" name="Google Shape;371;p33"/>
          <p:cNvPicPr preferRelativeResize="0"/>
          <p:nvPr/>
        </p:nvPicPr>
        <p:blipFill rotWithShape="1">
          <a:blip r:embed="rId3">
            <a:alphaModFix/>
          </a:blip>
          <a:srcRect b="5499" l="0" r="0" t="0"/>
          <a:stretch/>
        </p:blipFill>
        <p:spPr>
          <a:xfrm>
            <a:off x="1173925" y="1116400"/>
            <a:ext cx="6796151" cy="3610775"/>
          </a:xfrm>
          <a:prstGeom prst="rect">
            <a:avLst/>
          </a:prstGeom>
          <a:noFill/>
          <a:ln>
            <a:noFill/>
          </a:ln>
        </p:spPr>
      </p:pic>
      <p:sp>
        <p:nvSpPr>
          <p:cNvPr id="372" name="Google Shape;372;p33"/>
          <p:cNvSpPr txBox="1"/>
          <p:nvPr/>
        </p:nvSpPr>
        <p:spPr>
          <a:xfrm>
            <a:off x="1207250" y="1873525"/>
            <a:ext cx="928200" cy="2769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600">
              <a:latin typeface="Baloo 2"/>
              <a:ea typeface="Baloo 2"/>
              <a:cs typeface="Baloo 2"/>
              <a:sym typeface="Baloo 2"/>
            </a:endParaRPr>
          </a:p>
        </p:txBody>
      </p:sp>
      <p:sp>
        <p:nvSpPr>
          <p:cNvPr id="373" name="Google Shape;373;p33"/>
          <p:cNvSpPr txBox="1"/>
          <p:nvPr/>
        </p:nvSpPr>
        <p:spPr>
          <a:xfrm>
            <a:off x="6303125" y="2335500"/>
            <a:ext cx="516900" cy="21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latin typeface="Baloo 2"/>
              <a:ea typeface="Baloo 2"/>
              <a:cs typeface="Baloo 2"/>
              <a:sym typeface="Balo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RapidMiner</a:t>
            </a:r>
            <a:endParaRPr>
              <a:latin typeface="Comic Sans MS"/>
              <a:ea typeface="Comic Sans MS"/>
              <a:cs typeface="Comic Sans MS"/>
              <a:sym typeface="Comic Sans MS"/>
            </a:endParaRPr>
          </a:p>
        </p:txBody>
      </p:sp>
      <p:pic>
        <p:nvPicPr>
          <p:cNvPr id="379" name="Google Shape;379;p34"/>
          <p:cNvPicPr preferRelativeResize="0"/>
          <p:nvPr/>
        </p:nvPicPr>
        <p:blipFill rotWithShape="1">
          <a:blip r:embed="rId3">
            <a:alphaModFix/>
          </a:blip>
          <a:srcRect b="5526" l="0" r="0" t="2982"/>
          <a:stretch/>
        </p:blipFill>
        <p:spPr>
          <a:xfrm>
            <a:off x="1073625" y="1189175"/>
            <a:ext cx="6796151" cy="3495850"/>
          </a:xfrm>
          <a:prstGeom prst="rect">
            <a:avLst/>
          </a:prstGeom>
          <a:noFill/>
          <a:ln>
            <a:noFill/>
          </a:ln>
        </p:spPr>
      </p:pic>
      <p:sp>
        <p:nvSpPr>
          <p:cNvPr id="380" name="Google Shape;380;p34"/>
          <p:cNvSpPr txBox="1"/>
          <p:nvPr/>
        </p:nvSpPr>
        <p:spPr>
          <a:xfrm>
            <a:off x="4136200" y="2011650"/>
            <a:ext cx="516900" cy="21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latin typeface="Baloo 2"/>
              <a:ea typeface="Baloo 2"/>
              <a:cs typeface="Baloo 2"/>
              <a:sym typeface="Baloo 2"/>
            </a:endParaRPr>
          </a:p>
        </p:txBody>
      </p:sp>
      <p:sp>
        <p:nvSpPr>
          <p:cNvPr id="381" name="Google Shape;381;p34"/>
          <p:cNvSpPr txBox="1"/>
          <p:nvPr/>
        </p:nvSpPr>
        <p:spPr>
          <a:xfrm>
            <a:off x="2155000" y="2011650"/>
            <a:ext cx="516900" cy="2193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latin typeface="Baloo 2"/>
              <a:ea typeface="Baloo 2"/>
              <a:cs typeface="Baloo 2"/>
              <a:sym typeface="Balo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RapidMiner</a:t>
            </a:r>
            <a:endParaRPr>
              <a:latin typeface="Comic Sans MS"/>
              <a:ea typeface="Comic Sans MS"/>
              <a:cs typeface="Comic Sans MS"/>
              <a:sym typeface="Comic Sans MS"/>
            </a:endParaRPr>
          </a:p>
        </p:txBody>
      </p:sp>
      <p:pic>
        <p:nvPicPr>
          <p:cNvPr id="387" name="Google Shape;387;p35"/>
          <p:cNvPicPr preferRelativeResize="0"/>
          <p:nvPr/>
        </p:nvPicPr>
        <p:blipFill rotWithShape="1">
          <a:blip r:embed="rId3">
            <a:alphaModFix/>
          </a:blip>
          <a:srcRect b="5195" l="0" r="0" t="0"/>
          <a:stretch/>
        </p:blipFill>
        <p:spPr>
          <a:xfrm>
            <a:off x="1533725" y="1152475"/>
            <a:ext cx="6076549" cy="323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RapidMiner</a:t>
            </a:r>
            <a:endParaRPr>
              <a:latin typeface="Comic Sans MS"/>
              <a:ea typeface="Comic Sans MS"/>
              <a:cs typeface="Comic Sans MS"/>
              <a:sym typeface="Comic Sans MS"/>
            </a:endParaRPr>
          </a:p>
        </p:txBody>
      </p:sp>
      <p:pic>
        <p:nvPicPr>
          <p:cNvPr id="393" name="Google Shape;393;p36"/>
          <p:cNvPicPr preferRelativeResize="0"/>
          <p:nvPr/>
        </p:nvPicPr>
        <p:blipFill rotWithShape="1">
          <a:blip r:embed="rId3">
            <a:alphaModFix/>
          </a:blip>
          <a:srcRect b="5508" l="0" r="0" t="0"/>
          <a:stretch/>
        </p:blipFill>
        <p:spPr>
          <a:xfrm>
            <a:off x="1173925" y="1089550"/>
            <a:ext cx="6796151" cy="3610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RapidMiner</a:t>
            </a:r>
            <a:endParaRPr>
              <a:latin typeface="Comic Sans MS"/>
              <a:ea typeface="Comic Sans MS"/>
              <a:cs typeface="Comic Sans MS"/>
              <a:sym typeface="Comic Sans MS"/>
            </a:endParaRPr>
          </a:p>
        </p:txBody>
      </p:sp>
      <p:pic>
        <p:nvPicPr>
          <p:cNvPr id="399" name="Google Shape;399;p37"/>
          <p:cNvPicPr preferRelativeResize="0"/>
          <p:nvPr/>
        </p:nvPicPr>
        <p:blipFill rotWithShape="1">
          <a:blip r:embed="rId3">
            <a:alphaModFix/>
          </a:blip>
          <a:srcRect b="5526" l="0" r="0" t="2982"/>
          <a:stretch/>
        </p:blipFill>
        <p:spPr>
          <a:xfrm>
            <a:off x="1073625" y="1189175"/>
            <a:ext cx="6796151" cy="3495850"/>
          </a:xfrm>
          <a:prstGeom prst="rect">
            <a:avLst/>
          </a:prstGeom>
          <a:noFill/>
          <a:ln>
            <a:noFill/>
          </a:ln>
        </p:spPr>
      </p:pic>
      <p:sp>
        <p:nvSpPr>
          <p:cNvPr id="400" name="Google Shape;400;p37"/>
          <p:cNvSpPr txBox="1"/>
          <p:nvPr/>
        </p:nvSpPr>
        <p:spPr>
          <a:xfrm>
            <a:off x="3619300" y="2011650"/>
            <a:ext cx="516900" cy="13968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a:p>
            <a:pPr indent="0" lvl="0" marL="0" rtl="0" algn="l">
              <a:spcBef>
                <a:spcPts val="0"/>
              </a:spcBef>
              <a:spcAft>
                <a:spcPts val="0"/>
              </a:spcAft>
              <a:buNone/>
            </a:pPr>
            <a:r>
              <a:t/>
            </a:r>
            <a:endParaRPr sz="200">
              <a:latin typeface="Baloo 2"/>
              <a:ea typeface="Baloo 2"/>
              <a:cs typeface="Baloo 2"/>
              <a:sym typeface="Baloo 2"/>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Cleaning thru RapidMiner</a:t>
            </a:r>
            <a:endParaRPr>
              <a:latin typeface="Comic Sans MS"/>
              <a:ea typeface="Comic Sans MS"/>
              <a:cs typeface="Comic Sans MS"/>
              <a:sym typeface="Comic Sans MS"/>
            </a:endParaRPr>
          </a:p>
        </p:txBody>
      </p:sp>
      <p:pic>
        <p:nvPicPr>
          <p:cNvPr id="406" name="Google Shape;406;p38">
            <a:hlinkClick r:id="rId3"/>
          </p:cNvPr>
          <p:cNvPicPr preferRelativeResize="0"/>
          <p:nvPr/>
        </p:nvPicPr>
        <p:blipFill>
          <a:blip r:embed="rId4">
            <a:alphaModFix/>
          </a:blip>
          <a:stretch>
            <a:fillRect/>
          </a:stretch>
        </p:blipFill>
        <p:spPr>
          <a:xfrm>
            <a:off x="7728375" y="420238"/>
            <a:ext cx="461125" cy="461125"/>
          </a:xfrm>
          <a:prstGeom prst="rect">
            <a:avLst/>
          </a:prstGeom>
          <a:noFill/>
          <a:ln>
            <a:noFill/>
          </a:ln>
        </p:spPr>
      </p:pic>
      <p:pic>
        <p:nvPicPr>
          <p:cNvPr id="407" name="Google Shape;407;p38"/>
          <p:cNvPicPr preferRelativeResize="0"/>
          <p:nvPr/>
        </p:nvPicPr>
        <p:blipFill rotWithShape="1">
          <a:blip r:embed="rId5">
            <a:alphaModFix/>
          </a:blip>
          <a:srcRect b="6135" l="0" r="0" t="3497"/>
          <a:stretch/>
        </p:blipFill>
        <p:spPr>
          <a:xfrm>
            <a:off x="1173925" y="1303775"/>
            <a:ext cx="6796151" cy="34528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ph type="ctrTitle"/>
          </p:nvPr>
        </p:nvSpPr>
        <p:spPr>
          <a:xfrm>
            <a:off x="535650" y="2590575"/>
            <a:ext cx="42453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EXPLORATORY DATA ANALYSIS</a:t>
            </a:r>
            <a:endParaRPr>
              <a:latin typeface="Comic Sans MS"/>
              <a:ea typeface="Comic Sans MS"/>
              <a:cs typeface="Comic Sans MS"/>
              <a:sym typeface="Comic Sans MS"/>
            </a:endParaRPr>
          </a:p>
          <a:p>
            <a:pPr indent="0" lvl="0" marL="0" rtl="0" algn="l">
              <a:spcBef>
                <a:spcPts val="0"/>
              </a:spcBef>
              <a:spcAft>
                <a:spcPts val="0"/>
              </a:spcAft>
              <a:buNone/>
            </a:pPr>
            <a:r>
              <a:t/>
            </a:r>
            <a:endParaRPr>
              <a:latin typeface="Comic Sans MS"/>
              <a:ea typeface="Comic Sans MS"/>
              <a:cs typeface="Comic Sans MS"/>
              <a:sym typeface="Comic Sans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713100" y="82150"/>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PowerBI Dashboard</a:t>
            </a:r>
            <a:endParaRPr>
              <a:latin typeface="Comic Sans MS"/>
              <a:ea typeface="Comic Sans MS"/>
              <a:cs typeface="Comic Sans MS"/>
              <a:sym typeface="Comic Sans MS"/>
            </a:endParaRPr>
          </a:p>
        </p:txBody>
      </p:sp>
      <p:pic>
        <p:nvPicPr>
          <p:cNvPr id="418" name="Google Shape;418;p40"/>
          <p:cNvPicPr preferRelativeResize="0"/>
          <p:nvPr/>
        </p:nvPicPr>
        <p:blipFill>
          <a:blip r:embed="rId3">
            <a:alphaModFix/>
          </a:blip>
          <a:stretch>
            <a:fillRect/>
          </a:stretch>
        </p:blipFill>
        <p:spPr>
          <a:xfrm>
            <a:off x="818963" y="654850"/>
            <a:ext cx="7506063" cy="4183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1"/>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Exploratory Data Analysis</a:t>
            </a:r>
            <a:endParaRPr>
              <a:latin typeface="Comic Sans MS"/>
              <a:ea typeface="Comic Sans MS"/>
              <a:cs typeface="Comic Sans MS"/>
              <a:sym typeface="Comic Sans MS"/>
            </a:endParaRPr>
          </a:p>
        </p:txBody>
      </p:sp>
      <p:sp>
        <p:nvSpPr>
          <p:cNvPr id="424" name="Google Shape;424;p41"/>
          <p:cNvSpPr txBox="1"/>
          <p:nvPr>
            <p:ph idx="1" type="body"/>
          </p:nvPr>
        </p:nvSpPr>
        <p:spPr>
          <a:xfrm>
            <a:off x="471275" y="1152475"/>
            <a:ext cx="8172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Questions &amp; Answer :</a:t>
            </a:r>
            <a:endParaRPr sz="1700"/>
          </a:p>
          <a:p>
            <a:pPr indent="-336550" lvl="0" marL="457200" rtl="0" algn="l">
              <a:spcBef>
                <a:spcPts val="0"/>
              </a:spcBef>
              <a:spcAft>
                <a:spcPts val="0"/>
              </a:spcAft>
              <a:buSzPts val="1700"/>
              <a:buAutoNum type="arabicPeriod"/>
            </a:pPr>
            <a:r>
              <a:rPr lang="en" sz="1700"/>
              <a:t>It is </a:t>
            </a:r>
            <a:r>
              <a:rPr lang="en" sz="1700">
                <a:solidFill>
                  <a:srgbClr val="FF0000"/>
                </a:solidFill>
              </a:rPr>
              <a:t>true</a:t>
            </a:r>
            <a:r>
              <a:rPr lang="en" sz="1700"/>
              <a:t> that the category will have higher number of </a:t>
            </a:r>
            <a:r>
              <a:rPr lang="en" sz="1700">
                <a:solidFill>
                  <a:srgbClr val="38761D"/>
                </a:solidFill>
              </a:rPr>
              <a:t>comments</a:t>
            </a:r>
            <a:r>
              <a:rPr lang="en" sz="1700"/>
              <a:t> if the category have higher number of </a:t>
            </a:r>
            <a:r>
              <a:rPr lang="en" sz="1700">
                <a:solidFill>
                  <a:srgbClr val="BF9000"/>
                </a:solidFill>
              </a:rPr>
              <a:t>likes</a:t>
            </a:r>
            <a:r>
              <a:rPr lang="en" sz="1700"/>
              <a:t>. (FALSE)</a:t>
            </a:r>
            <a:endParaRPr sz="1700"/>
          </a:p>
          <a:p>
            <a:pPr indent="-336550" lvl="0" marL="457200" rtl="0" algn="l">
              <a:spcBef>
                <a:spcPts val="0"/>
              </a:spcBef>
              <a:spcAft>
                <a:spcPts val="0"/>
              </a:spcAft>
              <a:buSzPts val="1700"/>
              <a:buAutoNum type="arabicPeriod"/>
            </a:pPr>
            <a:r>
              <a:rPr lang="en" sz="1700"/>
              <a:t>It is </a:t>
            </a:r>
            <a:r>
              <a:rPr lang="en" sz="1700">
                <a:solidFill>
                  <a:srgbClr val="FF0000"/>
                </a:solidFill>
              </a:rPr>
              <a:t>true</a:t>
            </a:r>
            <a:r>
              <a:rPr lang="en" sz="1700"/>
              <a:t> that </a:t>
            </a:r>
            <a:r>
              <a:rPr lang="en" sz="1700"/>
              <a:t>the category will have higher number of </a:t>
            </a:r>
            <a:r>
              <a:rPr lang="en" sz="1700">
                <a:solidFill>
                  <a:srgbClr val="38761D"/>
                </a:solidFill>
              </a:rPr>
              <a:t>views</a:t>
            </a:r>
            <a:r>
              <a:rPr lang="en" sz="1700"/>
              <a:t> if the category have higher number of </a:t>
            </a:r>
            <a:r>
              <a:rPr lang="en" sz="1700">
                <a:solidFill>
                  <a:srgbClr val="BF9000"/>
                </a:solidFill>
              </a:rPr>
              <a:t>likes</a:t>
            </a:r>
            <a:r>
              <a:rPr lang="en" sz="1700"/>
              <a:t>. (FALSE)</a:t>
            </a:r>
            <a:endParaRPr sz="1700"/>
          </a:p>
          <a:p>
            <a:pPr indent="-336550" lvl="0" marL="457200" rtl="0" algn="l">
              <a:spcBef>
                <a:spcPts val="0"/>
              </a:spcBef>
              <a:spcAft>
                <a:spcPts val="0"/>
              </a:spcAft>
              <a:buSzPts val="1700"/>
              <a:buAutoNum type="arabicPeriod"/>
            </a:pPr>
            <a:r>
              <a:rPr lang="en" sz="1700"/>
              <a:t>I</a:t>
            </a:r>
            <a:r>
              <a:rPr lang="en" sz="1700"/>
              <a:t>t is </a:t>
            </a:r>
            <a:r>
              <a:rPr lang="en" sz="1700">
                <a:solidFill>
                  <a:srgbClr val="FF0000"/>
                </a:solidFill>
              </a:rPr>
              <a:t>true</a:t>
            </a:r>
            <a:r>
              <a:rPr lang="en" sz="1700"/>
              <a:t> that the category will have higher number of </a:t>
            </a:r>
            <a:r>
              <a:rPr lang="en" sz="1700">
                <a:solidFill>
                  <a:srgbClr val="38761D"/>
                </a:solidFill>
              </a:rPr>
              <a:t>dislikes</a:t>
            </a:r>
            <a:r>
              <a:rPr lang="en" sz="1700"/>
              <a:t> if the category have higher number of </a:t>
            </a:r>
            <a:r>
              <a:rPr lang="en" sz="1700">
                <a:solidFill>
                  <a:srgbClr val="BF9000"/>
                </a:solidFill>
              </a:rPr>
              <a:t>likes</a:t>
            </a:r>
            <a:r>
              <a:rPr lang="en" sz="1700"/>
              <a:t>. (FALSE)</a:t>
            </a:r>
            <a:endParaRPr sz="1700"/>
          </a:p>
          <a:p>
            <a:pPr indent="-336550" lvl="0" marL="457200" rtl="0" algn="l">
              <a:spcBef>
                <a:spcPts val="0"/>
              </a:spcBef>
              <a:spcAft>
                <a:spcPts val="0"/>
              </a:spcAft>
              <a:buSzPts val="1700"/>
              <a:buAutoNum type="arabicPeriod"/>
            </a:pPr>
            <a:r>
              <a:rPr lang="en" sz="1700"/>
              <a:t> What is the </a:t>
            </a:r>
            <a:r>
              <a:rPr lang="en" sz="1700">
                <a:solidFill>
                  <a:srgbClr val="FF0000"/>
                </a:solidFill>
              </a:rPr>
              <a:t>average</a:t>
            </a:r>
            <a:r>
              <a:rPr lang="en" sz="1700"/>
              <a:t> number of views, likes, comments and dislikes from dataset ?</a:t>
            </a:r>
            <a:endParaRPr sz="1700"/>
          </a:p>
          <a:p>
            <a:pPr indent="-336550" lvl="0" marL="457200" rtl="0" algn="l">
              <a:spcBef>
                <a:spcPts val="0"/>
              </a:spcBef>
              <a:spcAft>
                <a:spcPts val="0"/>
              </a:spcAft>
              <a:buSzPts val="1700"/>
              <a:buAutoNum type="arabicPeriod"/>
            </a:pPr>
            <a:r>
              <a:rPr lang="en" sz="1700"/>
              <a:t>Category with high number of </a:t>
            </a:r>
            <a:r>
              <a:rPr lang="en" sz="1700">
                <a:solidFill>
                  <a:srgbClr val="38761D"/>
                </a:solidFill>
              </a:rPr>
              <a:t>views</a:t>
            </a:r>
            <a:r>
              <a:rPr lang="en" sz="1700"/>
              <a:t> can have high number of </a:t>
            </a:r>
            <a:r>
              <a:rPr lang="en" sz="1700">
                <a:solidFill>
                  <a:srgbClr val="BF9000"/>
                </a:solidFill>
              </a:rPr>
              <a:t>comments</a:t>
            </a:r>
            <a:r>
              <a:rPr lang="en" sz="1700"/>
              <a:t> ? (TRUE)</a:t>
            </a:r>
            <a:endParaRPr sz="1700"/>
          </a:p>
          <a:p>
            <a:pPr indent="-336550" lvl="0" marL="457200" rtl="0" algn="l">
              <a:spcBef>
                <a:spcPts val="0"/>
              </a:spcBef>
              <a:spcAft>
                <a:spcPts val="0"/>
              </a:spcAft>
              <a:buSzPts val="1700"/>
              <a:buAutoNum type="arabicPeriod"/>
            </a:pPr>
            <a:r>
              <a:rPr lang="en" sz="1700"/>
              <a:t>Category with higher </a:t>
            </a:r>
            <a:r>
              <a:rPr lang="en" sz="1700">
                <a:solidFill>
                  <a:srgbClr val="38761D"/>
                </a:solidFill>
              </a:rPr>
              <a:t>views</a:t>
            </a:r>
            <a:r>
              <a:rPr lang="en" sz="1700"/>
              <a:t> can have higher number of </a:t>
            </a:r>
            <a:r>
              <a:rPr lang="en" sz="1700">
                <a:solidFill>
                  <a:srgbClr val="BF9000"/>
                </a:solidFill>
              </a:rPr>
              <a:t>dislikes</a:t>
            </a:r>
            <a:r>
              <a:rPr lang="en" sz="1700"/>
              <a:t> ? (TRUE) </a:t>
            </a:r>
            <a:endParaRPr sz="1700"/>
          </a:p>
          <a:p>
            <a:pPr indent="-336550" lvl="0" marL="457200" rtl="0" algn="l">
              <a:spcBef>
                <a:spcPts val="0"/>
              </a:spcBef>
              <a:spcAft>
                <a:spcPts val="0"/>
              </a:spcAft>
              <a:buSzPts val="1700"/>
              <a:buAutoNum type="arabicPeriod"/>
            </a:pPr>
            <a:r>
              <a:rPr lang="en" sz="1700"/>
              <a:t>In </a:t>
            </a:r>
            <a:r>
              <a:rPr lang="en" sz="1700">
                <a:solidFill>
                  <a:srgbClr val="FF0000"/>
                </a:solidFill>
              </a:rPr>
              <a:t>average</a:t>
            </a:r>
            <a:r>
              <a:rPr lang="en" sz="1700"/>
              <a:t>, category with high number of </a:t>
            </a:r>
            <a:r>
              <a:rPr lang="en" sz="1700">
                <a:solidFill>
                  <a:srgbClr val="38761D"/>
                </a:solidFill>
              </a:rPr>
              <a:t>comment</a:t>
            </a:r>
            <a:r>
              <a:rPr lang="en" sz="1700"/>
              <a:t> will have high number of </a:t>
            </a:r>
            <a:r>
              <a:rPr lang="en" sz="1700">
                <a:solidFill>
                  <a:srgbClr val="BF9000"/>
                </a:solidFill>
              </a:rPr>
              <a:t>dislikes</a:t>
            </a:r>
            <a:r>
              <a:rPr lang="en" sz="1700"/>
              <a:t> ? (TRUE)</a:t>
            </a:r>
            <a:endParaRPr sz="1700"/>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grpSp>
        <p:nvGrpSpPr>
          <p:cNvPr id="250" name="Google Shape;250;p24"/>
          <p:cNvGrpSpPr/>
          <p:nvPr/>
        </p:nvGrpSpPr>
        <p:grpSpPr>
          <a:xfrm>
            <a:off x="2733515" y="81552"/>
            <a:ext cx="3524914" cy="1227189"/>
            <a:chOff x="1540431" y="826002"/>
            <a:chExt cx="6258726" cy="3378825"/>
          </a:xfrm>
        </p:grpSpPr>
        <p:sp>
          <p:nvSpPr>
            <p:cNvPr id="251" name="Google Shape;251;p24"/>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4"/>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3" name="Google Shape;253;p24"/>
          <p:cNvSpPr txBox="1"/>
          <p:nvPr>
            <p:ph type="title"/>
          </p:nvPr>
        </p:nvSpPr>
        <p:spPr>
          <a:xfrm>
            <a:off x="3094663" y="243313"/>
            <a:ext cx="2802600" cy="642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2700"/>
              <a:t>TEAM MEMBERS</a:t>
            </a:r>
            <a:endParaRPr sz="2700"/>
          </a:p>
        </p:txBody>
      </p:sp>
      <p:grpSp>
        <p:nvGrpSpPr>
          <p:cNvPr id="254" name="Google Shape;254;p24"/>
          <p:cNvGrpSpPr/>
          <p:nvPr/>
        </p:nvGrpSpPr>
        <p:grpSpPr>
          <a:xfrm>
            <a:off x="1768395" y="114225"/>
            <a:ext cx="1387205" cy="1161840"/>
            <a:chOff x="2391350" y="3583000"/>
            <a:chExt cx="571525" cy="478675"/>
          </a:xfrm>
        </p:grpSpPr>
        <p:sp>
          <p:nvSpPr>
            <p:cNvPr id="255" name="Google Shape;255;p24"/>
            <p:cNvSpPr/>
            <p:nvPr/>
          </p:nvSpPr>
          <p:spPr>
            <a:xfrm>
              <a:off x="2400875" y="3591050"/>
              <a:ext cx="343225" cy="369125"/>
            </a:xfrm>
            <a:custGeom>
              <a:rect b="b" l="l" r="r" t="t"/>
              <a:pathLst>
                <a:path extrusionOk="0" h="14765" w="13729">
                  <a:moveTo>
                    <a:pt x="6621" y="12800"/>
                  </a:moveTo>
                  <a:cubicBezTo>
                    <a:pt x="6073" y="13704"/>
                    <a:pt x="5430" y="14419"/>
                    <a:pt x="4406" y="14764"/>
                  </a:cubicBezTo>
                  <a:cubicBezTo>
                    <a:pt x="4632" y="14228"/>
                    <a:pt x="4823" y="13693"/>
                    <a:pt x="5061" y="13157"/>
                  </a:cubicBezTo>
                  <a:cubicBezTo>
                    <a:pt x="5192" y="12847"/>
                    <a:pt x="5180" y="12740"/>
                    <a:pt x="4859" y="12657"/>
                  </a:cubicBezTo>
                  <a:cubicBezTo>
                    <a:pt x="4466" y="12550"/>
                    <a:pt x="4049" y="12514"/>
                    <a:pt x="3680" y="12383"/>
                  </a:cubicBezTo>
                  <a:cubicBezTo>
                    <a:pt x="3311" y="12252"/>
                    <a:pt x="2942" y="12073"/>
                    <a:pt x="2608" y="11847"/>
                  </a:cubicBezTo>
                  <a:cubicBezTo>
                    <a:pt x="2192" y="11561"/>
                    <a:pt x="1811" y="11240"/>
                    <a:pt x="1453" y="10895"/>
                  </a:cubicBezTo>
                  <a:cubicBezTo>
                    <a:pt x="834" y="10311"/>
                    <a:pt x="632" y="9525"/>
                    <a:pt x="441" y="8740"/>
                  </a:cubicBezTo>
                  <a:cubicBezTo>
                    <a:pt x="1" y="7001"/>
                    <a:pt x="346" y="5394"/>
                    <a:pt x="1251" y="3906"/>
                  </a:cubicBezTo>
                  <a:cubicBezTo>
                    <a:pt x="1608" y="3310"/>
                    <a:pt x="2168" y="2810"/>
                    <a:pt x="2668" y="2334"/>
                  </a:cubicBezTo>
                  <a:cubicBezTo>
                    <a:pt x="3858" y="1203"/>
                    <a:pt x="5287" y="524"/>
                    <a:pt x="6906" y="274"/>
                  </a:cubicBezTo>
                  <a:cubicBezTo>
                    <a:pt x="8633" y="0"/>
                    <a:pt x="10288" y="286"/>
                    <a:pt x="11669" y="1417"/>
                  </a:cubicBezTo>
                  <a:cubicBezTo>
                    <a:pt x="12776" y="2322"/>
                    <a:pt x="13503" y="3501"/>
                    <a:pt x="13622" y="4989"/>
                  </a:cubicBezTo>
                  <a:cubicBezTo>
                    <a:pt x="13681" y="5823"/>
                    <a:pt x="13729" y="6620"/>
                    <a:pt x="13514" y="7442"/>
                  </a:cubicBezTo>
                  <a:cubicBezTo>
                    <a:pt x="13443" y="7692"/>
                    <a:pt x="13383" y="7966"/>
                    <a:pt x="13276" y="8216"/>
                  </a:cubicBezTo>
                  <a:cubicBezTo>
                    <a:pt x="13062" y="8740"/>
                    <a:pt x="12836" y="9275"/>
                    <a:pt x="12586" y="9775"/>
                  </a:cubicBezTo>
                  <a:cubicBezTo>
                    <a:pt x="12252" y="10454"/>
                    <a:pt x="11752" y="11002"/>
                    <a:pt x="11133" y="11430"/>
                  </a:cubicBezTo>
                  <a:cubicBezTo>
                    <a:pt x="10371" y="12002"/>
                    <a:pt x="9538" y="12442"/>
                    <a:pt x="8633" y="12716"/>
                  </a:cubicBezTo>
                  <a:cubicBezTo>
                    <a:pt x="8299" y="12811"/>
                    <a:pt x="7966" y="12919"/>
                    <a:pt x="7621" y="13014"/>
                  </a:cubicBezTo>
                  <a:cubicBezTo>
                    <a:pt x="7287" y="13109"/>
                    <a:pt x="6942" y="13192"/>
                    <a:pt x="6621" y="12800"/>
                  </a:cubicBezTo>
                  <a:close/>
                  <a:moveTo>
                    <a:pt x="10466" y="6787"/>
                  </a:moveTo>
                  <a:cubicBezTo>
                    <a:pt x="10466" y="7085"/>
                    <a:pt x="10645" y="7370"/>
                    <a:pt x="10871" y="7418"/>
                  </a:cubicBezTo>
                  <a:cubicBezTo>
                    <a:pt x="11133" y="7478"/>
                    <a:pt x="11407" y="7299"/>
                    <a:pt x="11526" y="6977"/>
                  </a:cubicBezTo>
                  <a:cubicBezTo>
                    <a:pt x="11586" y="6823"/>
                    <a:pt x="11609" y="6656"/>
                    <a:pt x="11609" y="6489"/>
                  </a:cubicBezTo>
                  <a:cubicBezTo>
                    <a:pt x="11609" y="6132"/>
                    <a:pt x="11336" y="5942"/>
                    <a:pt x="11002" y="6061"/>
                  </a:cubicBezTo>
                  <a:cubicBezTo>
                    <a:pt x="10693" y="6168"/>
                    <a:pt x="10466" y="6477"/>
                    <a:pt x="10466" y="6787"/>
                  </a:cubicBezTo>
                  <a:close/>
                  <a:moveTo>
                    <a:pt x="8192" y="6465"/>
                  </a:moveTo>
                  <a:cubicBezTo>
                    <a:pt x="8192" y="6204"/>
                    <a:pt x="8145" y="6013"/>
                    <a:pt x="7918" y="5930"/>
                  </a:cubicBezTo>
                  <a:cubicBezTo>
                    <a:pt x="7716" y="5834"/>
                    <a:pt x="7514" y="5882"/>
                    <a:pt x="7371" y="6049"/>
                  </a:cubicBezTo>
                  <a:cubicBezTo>
                    <a:pt x="7109" y="6311"/>
                    <a:pt x="7026" y="6656"/>
                    <a:pt x="7133" y="7013"/>
                  </a:cubicBezTo>
                  <a:cubicBezTo>
                    <a:pt x="7216" y="7323"/>
                    <a:pt x="7478" y="7418"/>
                    <a:pt x="7740" y="7216"/>
                  </a:cubicBezTo>
                  <a:cubicBezTo>
                    <a:pt x="8026" y="7025"/>
                    <a:pt x="8145" y="6739"/>
                    <a:pt x="8192" y="6465"/>
                  </a:cubicBezTo>
                  <a:close/>
                  <a:moveTo>
                    <a:pt x="4501" y="6680"/>
                  </a:moveTo>
                  <a:cubicBezTo>
                    <a:pt x="4501" y="6418"/>
                    <a:pt x="4263" y="6204"/>
                    <a:pt x="3966" y="6204"/>
                  </a:cubicBezTo>
                  <a:cubicBezTo>
                    <a:pt x="3692" y="6204"/>
                    <a:pt x="3394" y="6561"/>
                    <a:pt x="3394" y="6858"/>
                  </a:cubicBezTo>
                  <a:cubicBezTo>
                    <a:pt x="3394" y="7192"/>
                    <a:pt x="3620" y="7478"/>
                    <a:pt x="3870" y="7478"/>
                  </a:cubicBezTo>
                  <a:cubicBezTo>
                    <a:pt x="4192" y="7478"/>
                    <a:pt x="4501" y="7085"/>
                    <a:pt x="4501" y="668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4"/>
            <p:cNvSpPr/>
            <p:nvPr/>
          </p:nvSpPr>
          <p:spPr>
            <a:xfrm>
              <a:off x="2650325" y="3685700"/>
              <a:ext cx="297675" cy="361075"/>
            </a:xfrm>
            <a:custGeom>
              <a:rect b="b" l="l" r="r" t="t"/>
              <a:pathLst>
                <a:path extrusionOk="0" h="14443" w="11907">
                  <a:moveTo>
                    <a:pt x="6084" y="14443"/>
                  </a:moveTo>
                  <a:cubicBezTo>
                    <a:pt x="5584" y="14407"/>
                    <a:pt x="5239" y="14193"/>
                    <a:pt x="5049" y="13871"/>
                  </a:cubicBezTo>
                  <a:cubicBezTo>
                    <a:pt x="4810" y="13467"/>
                    <a:pt x="4632" y="13038"/>
                    <a:pt x="4477" y="12585"/>
                  </a:cubicBezTo>
                  <a:cubicBezTo>
                    <a:pt x="4406" y="12383"/>
                    <a:pt x="4334" y="12276"/>
                    <a:pt x="4120" y="12240"/>
                  </a:cubicBezTo>
                  <a:cubicBezTo>
                    <a:pt x="3822" y="12216"/>
                    <a:pt x="3525" y="12181"/>
                    <a:pt x="3227" y="12121"/>
                  </a:cubicBezTo>
                  <a:cubicBezTo>
                    <a:pt x="1715" y="11823"/>
                    <a:pt x="643" y="11014"/>
                    <a:pt x="84" y="9537"/>
                  </a:cubicBezTo>
                  <a:cubicBezTo>
                    <a:pt x="72" y="9490"/>
                    <a:pt x="60" y="9430"/>
                    <a:pt x="60" y="9383"/>
                  </a:cubicBezTo>
                  <a:cubicBezTo>
                    <a:pt x="48" y="9204"/>
                    <a:pt x="12" y="9025"/>
                    <a:pt x="0" y="8883"/>
                  </a:cubicBezTo>
                  <a:cubicBezTo>
                    <a:pt x="607" y="8454"/>
                    <a:pt x="1215" y="8061"/>
                    <a:pt x="1774" y="7621"/>
                  </a:cubicBezTo>
                  <a:cubicBezTo>
                    <a:pt x="2084" y="7382"/>
                    <a:pt x="2382" y="7061"/>
                    <a:pt x="2584" y="6740"/>
                  </a:cubicBezTo>
                  <a:cubicBezTo>
                    <a:pt x="3274" y="5656"/>
                    <a:pt x="3858" y="4501"/>
                    <a:pt x="4001" y="3215"/>
                  </a:cubicBezTo>
                  <a:cubicBezTo>
                    <a:pt x="4072" y="2572"/>
                    <a:pt x="4036" y="1906"/>
                    <a:pt x="4048" y="1263"/>
                  </a:cubicBezTo>
                  <a:cubicBezTo>
                    <a:pt x="4048" y="1084"/>
                    <a:pt x="4013" y="894"/>
                    <a:pt x="4001" y="715"/>
                  </a:cubicBezTo>
                  <a:cubicBezTo>
                    <a:pt x="4548" y="358"/>
                    <a:pt x="5168" y="322"/>
                    <a:pt x="5739" y="191"/>
                  </a:cubicBezTo>
                  <a:cubicBezTo>
                    <a:pt x="6620" y="1"/>
                    <a:pt x="7501" y="72"/>
                    <a:pt x="8335" y="310"/>
                  </a:cubicBezTo>
                  <a:cubicBezTo>
                    <a:pt x="10144" y="846"/>
                    <a:pt x="11633" y="2168"/>
                    <a:pt x="11835" y="4287"/>
                  </a:cubicBezTo>
                  <a:cubicBezTo>
                    <a:pt x="11907" y="5073"/>
                    <a:pt x="11907" y="5858"/>
                    <a:pt x="11799" y="6644"/>
                  </a:cubicBezTo>
                  <a:cubicBezTo>
                    <a:pt x="11716" y="7347"/>
                    <a:pt x="11442" y="7978"/>
                    <a:pt x="11133" y="8597"/>
                  </a:cubicBezTo>
                  <a:cubicBezTo>
                    <a:pt x="10740" y="9371"/>
                    <a:pt x="10252" y="10073"/>
                    <a:pt x="9632" y="10669"/>
                  </a:cubicBezTo>
                  <a:cubicBezTo>
                    <a:pt x="8989" y="11276"/>
                    <a:pt x="8180" y="11562"/>
                    <a:pt x="7382" y="11859"/>
                  </a:cubicBezTo>
                  <a:cubicBezTo>
                    <a:pt x="7323" y="11883"/>
                    <a:pt x="7251" y="11883"/>
                    <a:pt x="7192" y="11919"/>
                  </a:cubicBezTo>
                  <a:lnTo>
                    <a:pt x="6299" y="12228"/>
                  </a:lnTo>
                  <a:cubicBezTo>
                    <a:pt x="6215" y="12621"/>
                    <a:pt x="6120" y="13014"/>
                    <a:pt x="6072" y="13407"/>
                  </a:cubicBezTo>
                  <a:cubicBezTo>
                    <a:pt x="6037" y="13597"/>
                    <a:pt x="6096" y="13812"/>
                    <a:pt x="6120" y="14002"/>
                  </a:cubicBezTo>
                  <a:cubicBezTo>
                    <a:pt x="6096" y="14133"/>
                    <a:pt x="6084" y="14252"/>
                    <a:pt x="6084" y="14443"/>
                  </a:cubicBezTo>
                  <a:close/>
                  <a:moveTo>
                    <a:pt x="9490" y="6156"/>
                  </a:moveTo>
                  <a:cubicBezTo>
                    <a:pt x="9478" y="6692"/>
                    <a:pt x="9716" y="6930"/>
                    <a:pt x="10025" y="6811"/>
                  </a:cubicBezTo>
                  <a:cubicBezTo>
                    <a:pt x="10347" y="6692"/>
                    <a:pt x="10597" y="6251"/>
                    <a:pt x="10537" y="5918"/>
                  </a:cubicBezTo>
                  <a:cubicBezTo>
                    <a:pt x="10490" y="5716"/>
                    <a:pt x="10371" y="5549"/>
                    <a:pt x="10144" y="5501"/>
                  </a:cubicBezTo>
                  <a:cubicBezTo>
                    <a:pt x="9930" y="5442"/>
                    <a:pt x="9751" y="5549"/>
                    <a:pt x="9656" y="5751"/>
                  </a:cubicBezTo>
                  <a:cubicBezTo>
                    <a:pt x="9585" y="5906"/>
                    <a:pt x="9525" y="6085"/>
                    <a:pt x="9490" y="6156"/>
                  </a:cubicBezTo>
                  <a:close/>
                  <a:moveTo>
                    <a:pt x="5084" y="6156"/>
                  </a:moveTo>
                  <a:cubicBezTo>
                    <a:pt x="5108" y="5811"/>
                    <a:pt x="4906" y="5608"/>
                    <a:pt x="4596" y="5597"/>
                  </a:cubicBezTo>
                  <a:cubicBezTo>
                    <a:pt x="4346" y="5573"/>
                    <a:pt x="4072" y="5870"/>
                    <a:pt x="4060" y="6216"/>
                  </a:cubicBezTo>
                  <a:cubicBezTo>
                    <a:pt x="4048" y="6513"/>
                    <a:pt x="4251" y="6751"/>
                    <a:pt x="4537" y="6751"/>
                  </a:cubicBezTo>
                  <a:cubicBezTo>
                    <a:pt x="4846" y="6728"/>
                    <a:pt x="5072" y="6501"/>
                    <a:pt x="5084" y="6156"/>
                  </a:cubicBezTo>
                  <a:close/>
                  <a:moveTo>
                    <a:pt x="7966" y="5930"/>
                  </a:moveTo>
                  <a:cubicBezTo>
                    <a:pt x="7966" y="5549"/>
                    <a:pt x="7846" y="5394"/>
                    <a:pt x="7632" y="5430"/>
                  </a:cubicBezTo>
                  <a:cubicBezTo>
                    <a:pt x="7239" y="5477"/>
                    <a:pt x="6942" y="5835"/>
                    <a:pt x="7037" y="6216"/>
                  </a:cubicBezTo>
                  <a:cubicBezTo>
                    <a:pt x="7073" y="6347"/>
                    <a:pt x="7204" y="6549"/>
                    <a:pt x="7323" y="6573"/>
                  </a:cubicBezTo>
                  <a:cubicBezTo>
                    <a:pt x="7442" y="6609"/>
                    <a:pt x="7656" y="6525"/>
                    <a:pt x="7751" y="6430"/>
                  </a:cubicBezTo>
                  <a:cubicBezTo>
                    <a:pt x="7870" y="6251"/>
                    <a:pt x="7918" y="6025"/>
                    <a:pt x="7966" y="5930"/>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4"/>
            <p:cNvSpPr/>
            <p:nvPr/>
          </p:nvSpPr>
          <p:spPr>
            <a:xfrm>
              <a:off x="2662525" y="3739575"/>
              <a:ext cx="28300" cy="38425"/>
            </a:xfrm>
            <a:custGeom>
              <a:rect b="b" l="l" r="r" t="t"/>
              <a:pathLst>
                <a:path extrusionOk="0" h="1537" w="1132">
                  <a:moveTo>
                    <a:pt x="0" y="846"/>
                  </a:moveTo>
                  <a:cubicBezTo>
                    <a:pt x="0" y="536"/>
                    <a:pt x="227" y="227"/>
                    <a:pt x="524" y="120"/>
                  </a:cubicBezTo>
                  <a:cubicBezTo>
                    <a:pt x="846" y="1"/>
                    <a:pt x="1132" y="191"/>
                    <a:pt x="1132" y="548"/>
                  </a:cubicBezTo>
                  <a:cubicBezTo>
                    <a:pt x="1132" y="715"/>
                    <a:pt x="1108" y="894"/>
                    <a:pt x="1048" y="1036"/>
                  </a:cubicBezTo>
                  <a:cubicBezTo>
                    <a:pt x="941" y="1358"/>
                    <a:pt x="655" y="1537"/>
                    <a:pt x="393" y="1477"/>
                  </a:cubicBezTo>
                  <a:cubicBezTo>
                    <a:pt x="179" y="1429"/>
                    <a:pt x="0" y="1144"/>
                    <a:pt x="0" y="84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4"/>
            <p:cNvSpPr/>
            <p:nvPr/>
          </p:nvSpPr>
          <p:spPr>
            <a:xfrm>
              <a:off x="2576800" y="3736900"/>
              <a:ext cx="28900" cy="39600"/>
            </a:xfrm>
            <a:custGeom>
              <a:rect b="b" l="l" r="r" t="t"/>
              <a:pathLst>
                <a:path extrusionOk="0" h="1584" w="1156">
                  <a:moveTo>
                    <a:pt x="1155" y="631"/>
                  </a:moveTo>
                  <a:cubicBezTo>
                    <a:pt x="1108" y="905"/>
                    <a:pt x="989" y="1191"/>
                    <a:pt x="727" y="1382"/>
                  </a:cubicBezTo>
                  <a:cubicBezTo>
                    <a:pt x="453" y="1584"/>
                    <a:pt x="203" y="1489"/>
                    <a:pt x="108" y="1179"/>
                  </a:cubicBezTo>
                  <a:cubicBezTo>
                    <a:pt x="0" y="822"/>
                    <a:pt x="84" y="489"/>
                    <a:pt x="346" y="215"/>
                  </a:cubicBezTo>
                  <a:cubicBezTo>
                    <a:pt x="500" y="48"/>
                    <a:pt x="691" y="0"/>
                    <a:pt x="905" y="96"/>
                  </a:cubicBezTo>
                  <a:cubicBezTo>
                    <a:pt x="1108" y="179"/>
                    <a:pt x="1155" y="358"/>
                    <a:pt x="1155" y="63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4"/>
            <p:cNvSpPr/>
            <p:nvPr/>
          </p:nvSpPr>
          <p:spPr>
            <a:xfrm>
              <a:off x="2485725" y="3745825"/>
              <a:ext cx="27700" cy="32475"/>
            </a:xfrm>
            <a:custGeom>
              <a:rect b="b" l="l" r="r" t="t"/>
              <a:pathLst>
                <a:path extrusionOk="0" h="1299" w="1108">
                  <a:moveTo>
                    <a:pt x="1107" y="489"/>
                  </a:moveTo>
                  <a:cubicBezTo>
                    <a:pt x="1107" y="894"/>
                    <a:pt x="810" y="1298"/>
                    <a:pt x="476" y="1287"/>
                  </a:cubicBezTo>
                  <a:cubicBezTo>
                    <a:pt x="226" y="1287"/>
                    <a:pt x="0" y="989"/>
                    <a:pt x="0" y="667"/>
                  </a:cubicBezTo>
                  <a:cubicBezTo>
                    <a:pt x="0" y="358"/>
                    <a:pt x="298" y="1"/>
                    <a:pt x="572" y="13"/>
                  </a:cubicBezTo>
                  <a:cubicBezTo>
                    <a:pt x="869" y="13"/>
                    <a:pt x="1095" y="227"/>
                    <a:pt x="1107" y="48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4"/>
            <p:cNvSpPr/>
            <p:nvPr/>
          </p:nvSpPr>
          <p:spPr>
            <a:xfrm>
              <a:off x="2887250" y="3821725"/>
              <a:ext cx="28000" cy="37225"/>
            </a:xfrm>
            <a:custGeom>
              <a:rect b="b" l="l" r="r" t="t"/>
              <a:pathLst>
                <a:path extrusionOk="0" h="1489" w="1120">
                  <a:moveTo>
                    <a:pt x="13" y="715"/>
                  </a:moveTo>
                  <a:cubicBezTo>
                    <a:pt x="48" y="632"/>
                    <a:pt x="108" y="453"/>
                    <a:pt x="179" y="298"/>
                  </a:cubicBezTo>
                  <a:cubicBezTo>
                    <a:pt x="286" y="108"/>
                    <a:pt x="453" y="1"/>
                    <a:pt x="667" y="48"/>
                  </a:cubicBezTo>
                  <a:cubicBezTo>
                    <a:pt x="882" y="96"/>
                    <a:pt x="1013" y="251"/>
                    <a:pt x="1060" y="465"/>
                  </a:cubicBezTo>
                  <a:cubicBezTo>
                    <a:pt x="1120" y="798"/>
                    <a:pt x="882" y="1239"/>
                    <a:pt x="548" y="1358"/>
                  </a:cubicBezTo>
                  <a:cubicBezTo>
                    <a:pt x="239" y="1489"/>
                    <a:pt x="1" y="1251"/>
                    <a:pt x="13" y="715"/>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4"/>
            <p:cNvSpPr/>
            <p:nvPr/>
          </p:nvSpPr>
          <p:spPr>
            <a:xfrm>
              <a:off x="2751525" y="3824700"/>
              <a:ext cx="25925" cy="29500"/>
            </a:xfrm>
            <a:custGeom>
              <a:rect b="b" l="l" r="r" t="t"/>
              <a:pathLst>
                <a:path extrusionOk="0" h="1180" w="1037">
                  <a:moveTo>
                    <a:pt x="1036" y="596"/>
                  </a:moveTo>
                  <a:cubicBezTo>
                    <a:pt x="1024" y="941"/>
                    <a:pt x="798" y="1180"/>
                    <a:pt x="489" y="1180"/>
                  </a:cubicBezTo>
                  <a:cubicBezTo>
                    <a:pt x="203" y="1180"/>
                    <a:pt x="0" y="941"/>
                    <a:pt x="12" y="644"/>
                  </a:cubicBezTo>
                  <a:cubicBezTo>
                    <a:pt x="48" y="298"/>
                    <a:pt x="298" y="1"/>
                    <a:pt x="548" y="13"/>
                  </a:cubicBezTo>
                  <a:cubicBezTo>
                    <a:pt x="858" y="37"/>
                    <a:pt x="1036" y="251"/>
                    <a:pt x="1036" y="59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4"/>
            <p:cNvSpPr/>
            <p:nvPr/>
          </p:nvSpPr>
          <p:spPr>
            <a:xfrm>
              <a:off x="2824150" y="3820550"/>
              <a:ext cx="25325" cy="30675"/>
            </a:xfrm>
            <a:custGeom>
              <a:rect b="b" l="l" r="r" t="t"/>
              <a:pathLst>
                <a:path extrusionOk="0" h="1227" w="1013">
                  <a:moveTo>
                    <a:pt x="1013" y="536"/>
                  </a:moveTo>
                  <a:cubicBezTo>
                    <a:pt x="965" y="643"/>
                    <a:pt x="917" y="869"/>
                    <a:pt x="798" y="1036"/>
                  </a:cubicBezTo>
                  <a:cubicBezTo>
                    <a:pt x="715" y="1131"/>
                    <a:pt x="489" y="1226"/>
                    <a:pt x="370" y="1179"/>
                  </a:cubicBezTo>
                  <a:cubicBezTo>
                    <a:pt x="251" y="1143"/>
                    <a:pt x="120" y="953"/>
                    <a:pt x="84" y="822"/>
                  </a:cubicBezTo>
                  <a:cubicBezTo>
                    <a:pt x="1" y="453"/>
                    <a:pt x="274" y="83"/>
                    <a:pt x="679" y="36"/>
                  </a:cubicBezTo>
                  <a:cubicBezTo>
                    <a:pt x="893" y="0"/>
                    <a:pt x="989" y="143"/>
                    <a:pt x="1013" y="53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4"/>
            <p:cNvSpPr/>
            <p:nvPr/>
          </p:nvSpPr>
          <p:spPr>
            <a:xfrm>
              <a:off x="2391350" y="3583000"/>
              <a:ext cx="571525" cy="478675"/>
            </a:xfrm>
            <a:custGeom>
              <a:rect b="b" l="l" r="r" t="t"/>
              <a:pathLst>
                <a:path extrusionOk="0" h="19147" w="22861">
                  <a:moveTo>
                    <a:pt x="22623" y="7859"/>
                  </a:moveTo>
                  <a:cubicBezTo>
                    <a:pt x="22349" y="6490"/>
                    <a:pt x="21623" y="5418"/>
                    <a:pt x="20480" y="4668"/>
                  </a:cubicBezTo>
                  <a:cubicBezTo>
                    <a:pt x="19658" y="4132"/>
                    <a:pt x="18825" y="3835"/>
                    <a:pt x="17944" y="3716"/>
                  </a:cubicBezTo>
                  <a:cubicBezTo>
                    <a:pt x="17694" y="3692"/>
                    <a:pt x="17443" y="3668"/>
                    <a:pt x="17193" y="3668"/>
                  </a:cubicBezTo>
                  <a:cubicBezTo>
                    <a:pt x="16360" y="3668"/>
                    <a:pt x="15491" y="3823"/>
                    <a:pt x="14395" y="4180"/>
                  </a:cubicBezTo>
                  <a:cubicBezTo>
                    <a:pt x="14181" y="3478"/>
                    <a:pt x="13764" y="2894"/>
                    <a:pt x="13348" y="2346"/>
                  </a:cubicBezTo>
                  <a:lnTo>
                    <a:pt x="13276" y="2239"/>
                  </a:lnTo>
                  <a:cubicBezTo>
                    <a:pt x="12681" y="1442"/>
                    <a:pt x="11979" y="870"/>
                    <a:pt x="11097" y="549"/>
                  </a:cubicBezTo>
                  <a:cubicBezTo>
                    <a:pt x="10181" y="191"/>
                    <a:pt x="9240" y="1"/>
                    <a:pt x="8323" y="1"/>
                  </a:cubicBezTo>
                  <a:cubicBezTo>
                    <a:pt x="7704" y="1"/>
                    <a:pt x="7097" y="72"/>
                    <a:pt x="6502" y="239"/>
                  </a:cubicBezTo>
                  <a:cubicBezTo>
                    <a:pt x="5204" y="572"/>
                    <a:pt x="4013" y="1215"/>
                    <a:pt x="2977" y="2144"/>
                  </a:cubicBezTo>
                  <a:lnTo>
                    <a:pt x="2894" y="2215"/>
                  </a:lnTo>
                  <a:cubicBezTo>
                    <a:pt x="2382" y="2656"/>
                    <a:pt x="1846" y="3132"/>
                    <a:pt x="1441" y="3716"/>
                  </a:cubicBezTo>
                  <a:cubicBezTo>
                    <a:pt x="382" y="5263"/>
                    <a:pt x="1" y="6942"/>
                    <a:pt x="310" y="8716"/>
                  </a:cubicBezTo>
                  <a:lnTo>
                    <a:pt x="322" y="8823"/>
                  </a:lnTo>
                  <a:cubicBezTo>
                    <a:pt x="453" y="9585"/>
                    <a:pt x="596" y="10359"/>
                    <a:pt x="1084" y="11014"/>
                  </a:cubicBezTo>
                  <a:cubicBezTo>
                    <a:pt x="2013" y="12229"/>
                    <a:pt x="3061" y="13003"/>
                    <a:pt x="4323" y="13348"/>
                  </a:cubicBezTo>
                  <a:cubicBezTo>
                    <a:pt x="4489" y="13395"/>
                    <a:pt x="4644" y="13455"/>
                    <a:pt x="4787" y="13514"/>
                  </a:cubicBezTo>
                  <a:cubicBezTo>
                    <a:pt x="4823" y="13526"/>
                    <a:pt x="4847" y="13538"/>
                    <a:pt x="4882" y="13538"/>
                  </a:cubicBezTo>
                  <a:cubicBezTo>
                    <a:pt x="4763" y="14229"/>
                    <a:pt x="4418" y="14777"/>
                    <a:pt x="4049" y="15336"/>
                  </a:cubicBezTo>
                  <a:lnTo>
                    <a:pt x="3870" y="15610"/>
                  </a:lnTo>
                  <a:lnTo>
                    <a:pt x="3763" y="15753"/>
                  </a:lnTo>
                  <a:lnTo>
                    <a:pt x="3930" y="15812"/>
                  </a:lnTo>
                  <a:cubicBezTo>
                    <a:pt x="4120" y="15896"/>
                    <a:pt x="4228" y="15931"/>
                    <a:pt x="4323" y="15931"/>
                  </a:cubicBezTo>
                  <a:cubicBezTo>
                    <a:pt x="4430" y="15931"/>
                    <a:pt x="4513" y="15908"/>
                    <a:pt x="4656" y="15848"/>
                  </a:cubicBezTo>
                  <a:cubicBezTo>
                    <a:pt x="5585" y="15479"/>
                    <a:pt x="6335" y="14908"/>
                    <a:pt x="6906" y="14134"/>
                  </a:cubicBezTo>
                  <a:cubicBezTo>
                    <a:pt x="6966" y="14050"/>
                    <a:pt x="7085" y="13967"/>
                    <a:pt x="7145" y="13967"/>
                  </a:cubicBezTo>
                  <a:lnTo>
                    <a:pt x="7145" y="13967"/>
                  </a:lnTo>
                  <a:lnTo>
                    <a:pt x="7276" y="13967"/>
                  </a:lnTo>
                  <a:cubicBezTo>
                    <a:pt x="8085" y="13967"/>
                    <a:pt x="8823" y="13669"/>
                    <a:pt x="9490" y="13419"/>
                  </a:cubicBezTo>
                  <a:cubicBezTo>
                    <a:pt x="9585" y="13395"/>
                    <a:pt x="9669" y="13360"/>
                    <a:pt x="9776" y="13336"/>
                  </a:cubicBezTo>
                  <a:cubicBezTo>
                    <a:pt x="9788" y="13336"/>
                    <a:pt x="9812" y="13336"/>
                    <a:pt x="9812" y="13312"/>
                  </a:cubicBezTo>
                  <a:cubicBezTo>
                    <a:pt x="9812" y="13336"/>
                    <a:pt x="9823" y="13348"/>
                    <a:pt x="9823" y="13360"/>
                  </a:cubicBezTo>
                  <a:cubicBezTo>
                    <a:pt x="9847" y="13479"/>
                    <a:pt x="9883" y="13574"/>
                    <a:pt x="9931" y="13669"/>
                  </a:cubicBezTo>
                  <a:cubicBezTo>
                    <a:pt x="9954" y="13765"/>
                    <a:pt x="9990" y="13848"/>
                    <a:pt x="10014" y="13931"/>
                  </a:cubicBezTo>
                  <a:cubicBezTo>
                    <a:pt x="10085" y="14146"/>
                    <a:pt x="10169" y="14384"/>
                    <a:pt x="10312" y="14586"/>
                  </a:cubicBezTo>
                  <a:cubicBezTo>
                    <a:pt x="11264" y="15812"/>
                    <a:pt x="12324" y="16515"/>
                    <a:pt x="13514" y="16705"/>
                  </a:cubicBezTo>
                  <a:cubicBezTo>
                    <a:pt x="14169" y="16813"/>
                    <a:pt x="14455" y="17051"/>
                    <a:pt x="14634" y="17622"/>
                  </a:cubicBezTo>
                  <a:cubicBezTo>
                    <a:pt x="14896" y="18456"/>
                    <a:pt x="15550" y="18991"/>
                    <a:pt x="16491" y="19134"/>
                  </a:cubicBezTo>
                  <a:cubicBezTo>
                    <a:pt x="16539" y="19146"/>
                    <a:pt x="16574" y="19146"/>
                    <a:pt x="16622" y="19146"/>
                  </a:cubicBezTo>
                  <a:cubicBezTo>
                    <a:pt x="16753" y="19146"/>
                    <a:pt x="16860" y="19110"/>
                    <a:pt x="16932" y="19027"/>
                  </a:cubicBezTo>
                  <a:cubicBezTo>
                    <a:pt x="17051" y="18896"/>
                    <a:pt x="17039" y="18706"/>
                    <a:pt x="17027" y="18575"/>
                  </a:cubicBezTo>
                  <a:lnTo>
                    <a:pt x="17015" y="18408"/>
                  </a:lnTo>
                  <a:cubicBezTo>
                    <a:pt x="16967" y="18051"/>
                    <a:pt x="16908" y="17694"/>
                    <a:pt x="16908" y="17336"/>
                  </a:cubicBezTo>
                  <a:cubicBezTo>
                    <a:pt x="16908" y="16634"/>
                    <a:pt x="16979" y="16586"/>
                    <a:pt x="17634" y="16372"/>
                  </a:cubicBezTo>
                  <a:cubicBezTo>
                    <a:pt x="18717" y="16015"/>
                    <a:pt x="19670" y="15658"/>
                    <a:pt x="20444" y="14836"/>
                  </a:cubicBezTo>
                  <a:cubicBezTo>
                    <a:pt x="21480" y="13753"/>
                    <a:pt x="22194" y="12467"/>
                    <a:pt x="22563" y="11026"/>
                  </a:cubicBezTo>
                  <a:cubicBezTo>
                    <a:pt x="22849" y="10097"/>
                    <a:pt x="22861" y="9014"/>
                    <a:pt x="22623" y="7859"/>
                  </a:cubicBezTo>
                  <a:close/>
                  <a:moveTo>
                    <a:pt x="17705" y="15800"/>
                  </a:moveTo>
                  <a:lnTo>
                    <a:pt x="17646" y="15812"/>
                  </a:lnTo>
                  <a:cubicBezTo>
                    <a:pt x="17622" y="15836"/>
                    <a:pt x="17586" y="15836"/>
                    <a:pt x="17563" y="15848"/>
                  </a:cubicBezTo>
                  <a:cubicBezTo>
                    <a:pt x="17527" y="15860"/>
                    <a:pt x="17491" y="15860"/>
                    <a:pt x="17455" y="15872"/>
                  </a:cubicBezTo>
                  <a:lnTo>
                    <a:pt x="16562" y="16193"/>
                  </a:lnTo>
                  <a:lnTo>
                    <a:pt x="16491" y="16217"/>
                  </a:lnTo>
                  <a:lnTo>
                    <a:pt x="16479" y="16312"/>
                  </a:lnTo>
                  <a:cubicBezTo>
                    <a:pt x="16443" y="16432"/>
                    <a:pt x="16431" y="16527"/>
                    <a:pt x="16396" y="16646"/>
                  </a:cubicBezTo>
                  <a:cubicBezTo>
                    <a:pt x="16336" y="16932"/>
                    <a:pt x="16277" y="17217"/>
                    <a:pt x="16241" y="17503"/>
                  </a:cubicBezTo>
                  <a:cubicBezTo>
                    <a:pt x="16217" y="17646"/>
                    <a:pt x="16241" y="17777"/>
                    <a:pt x="16253" y="17932"/>
                  </a:cubicBezTo>
                  <a:cubicBezTo>
                    <a:pt x="16265" y="18003"/>
                    <a:pt x="16265" y="18063"/>
                    <a:pt x="16277" y="18134"/>
                  </a:cubicBezTo>
                  <a:lnTo>
                    <a:pt x="16277" y="18396"/>
                  </a:lnTo>
                  <a:cubicBezTo>
                    <a:pt x="15919" y="18313"/>
                    <a:pt x="15669" y="18170"/>
                    <a:pt x="15503" y="17896"/>
                  </a:cubicBezTo>
                  <a:cubicBezTo>
                    <a:pt x="15253" y="17467"/>
                    <a:pt x="15074" y="16979"/>
                    <a:pt x="14955" y="16646"/>
                  </a:cubicBezTo>
                  <a:cubicBezTo>
                    <a:pt x="14896" y="16455"/>
                    <a:pt x="14788" y="16253"/>
                    <a:pt x="14467" y="16217"/>
                  </a:cubicBezTo>
                  <a:cubicBezTo>
                    <a:pt x="14157" y="16193"/>
                    <a:pt x="13860" y="16158"/>
                    <a:pt x="13586" y="16098"/>
                  </a:cubicBezTo>
                  <a:cubicBezTo>
                    <a:pt x="12074" y="15800"/>
                    <a:pt x="11074" y="14979"/>
                    <a:pt x="10550" y="13610"/>
                  </a:cubicBezTo>
                  <a:cubicBezTo>
                    <a:pt x="10538" y="13574"/>
                    <a:pt x="10526" y="13538"/>
                    <a:pt x="10526" y="13491"/>
                  </a:cubicBezTo>
                  <a:cubicBezTo>
                    <a:pt x="10502" y="13360"/>
                    <a:pt x="10490" y="13229"/>
                    <a:pt x="10478" y="13110"/>
                  </a:cubicBezTo>
                  <a:lnTo>
                    <a:pt x="10478" y="13074"/>
                  </a:lnTo>
                  <a:cubicBezTo>
                    <a:pt x="10645" y="12955"/>
                    <a:pt x="10788" y="12860"/>
                    <a:pt x="10955" y="12752"/>
                  </a:cubicBezTo>
                  <a:cubicBezTo>
                    <a:pt x="11383" y="12455"/>
                    <a:pt x="11800" y="12169"/>
                    <a:pt x="12193" y="11860"/>
                  </a:cubicBezTo>
                  <a:cubicBezTo>
                    <a:pt x="12550" y="11574"/>
                    <a:pt x="12824" y="11264"/>
                    <a:pt x="13038" y="10931"/>
                  </a:cubicBezTo>
                  <a:cubicBezTo>
                    <a:pt x="13657" y="9943"/>
                    <a:pt x="14312" y="8752"/>
                    <a:pt x="14467" y="7347"/>
                  </a:cubicBezTo>
                  <a:cubicBezTo>
                    <a:pt x="14515" y="6871"/>
                    <a:pt x="14515" y="6371"/>
                    <a:pt x="14515" y="5895"/>
                  </a:cubicBezTo>
                  <a:lnTo>
                    <a:pt x="14515" y="5371"/>
                  </a:lnTo>
                  <a:cubicBezTo>
                    <a:pt x="14515" y="5240"/>
                    <a:pt x="14491" y="5097"/>
                    <a:pt x="14479" y="4978"/>
                  </a:cubicBezTo>
                  <a:cubicBezTo>
                    <a:pt x="14479" y="4954"/>
                    <a:pt x="14479" y="4918"/>
                    <a:pt x="14467" y="4894"/>
                  </a:cubicBezTo>
                  <a:cubicBezTo>
                    <a:pt x="14836" y="4668"/>
                    <a:pt x="15241" y="4597"/>
                    <a:pt x="15669" y="4525"/>
                  </a:cubicBezTo>
                  <a:cubicBezTo>
                    <a:pt x="15800" y="4490"/>
                    <a:pt x="15955" y="4478"/>
                    <a:pt x="16086" y="4442"/>
                  </a:cubicBezTo>
                  <a:cubicBezTo>
                    <a:pt x="16420" y="4371"/>
                    <a:pt x="16741" y="4347"/>
                    <a:pt x="17086" y="4347"/>
                  </a:cubicBezTo>
                  <a:cubicBezTo>
                    <a:pt x="17574" y="4347"/>
                    <a:pt x="18098" y="4418"/>
                    <a:pt x="18622" y="4561"/>
                  </a:cubicBezTo>
                  <a:cubicBezTo>
                    <a:pt x="20599" y="5144"/>
                    <a:pt x="21837" y="6549"/>
                    <a:pt x="22004" y="8419"/>
                  </a:cubicBezTo>
                  <a:cubicBezTo>
                    <a:pt x="22087" y="9264"/>
                    <a:pt x="22087" y="10026"/>
                    <a:pt x="21980" y="10740"/>
                  </a:cubicBezTo>
                  <a:cubicBezTo>
                    <a:pt x="21873" y="11455"/>
                    <a:pt x="21587" y="12110"/>
                    <a:pt x="21325" y="12645"/>
                  </a:cubicBezTo>
                  <a:cubicBezTo>
                    <a:pt x="20932" y="13431"/>
                    <a:pt x="20432" y="14110"/>
                    <a:pt x="19849" y="14669"/>
                  </a:cubicBezTo>
                  <a:cubicBezTo>
                    <a:pt x="19253" y="15241"/>
                    <a:pt x="18515" y="15515"/>
                    <a:pt x="17705" y="15800"/>
                  </a:cubicBezTo>
                  <a:close/>
                  <a:moveTo>
                    <a:pt x="8776" y="12979"/>
                  </a:moveTo>
                  <a:cubicBezTo>
                    <a:pt x="8514" y="13050"/>
                    <a:pt x="8240" y="13133"/>
                    <a:pt x="7978" y="13193"/>
                  </a:cubicBezTo>
                  <a:cubicBezTo>
                    <a:pt x="7847" y="13229"/>
                    <a:pt x="7704" y="13253"/>
                    <a:pt x="7585" y="13253"/>
                  </a:cubicBezTo>
                  <a:cubicBezTo>
                    <a:pt x="7395" y="13253"/>
                    <a:pt x="7252" y="13181"/>
                    <a:pt x="7109" y="13014"/>
                  </a:cubicBezTo>
                  <a:lnTo>
                    <a:pt x="6978" y="12860"/>
                  </a:lnTo>
                  <a:lnTo>
                    <a:pt x="6871" y="13038"/>
                  </a:lnTo>
                  <a:cubicBezTo>
                    <a:pt x="6323" y="13955"/>
                    <a:pt x="5763" y="14503"/>
                    <a:pt x="5061" y="14824"/>
                  </a:cubicBezTo>
                  <a:cubicBezTo>
                    <a:pt x="5085" y="14765"/>
                    <a:pt x="5097" y="14705"/>
                    <a:pt x="5132" y="14657"/>
                  </a:cubicBezTo>
                  <a:cubicBezTo>
                    <a:pt x="5275" y="14288"/>
                    <a:pt x="5430" y="13907"/>
                    <a:pt x="5597" y="13538"/>
                  </a:cubicBezTo>
                  <a:cubicBezTo>
                    <a:pt x="5668" y="13372"/>
                    <a:pt x="5728" y="13217"/>
                    <a:pt x="5656" y="13062"/>
                  </a:cubicBezTo>
                  <a:cubicBezTo>
                    <a:pt x="5597" y="12931"/>
                    <a:pt x="5430" y="12872"/>
                    <a:pt x="5275" y="12836"/>
                  </a:cubicBezTo>
                  <a:cubicBezTo>
                    <a:pt x="5121" y="12800"/>
                    <a:pt x="4954" y="12764"/>
                    <a:pt x="4799" y="12729"/>
                  </a:cubicBezTo>
                  <a:cubicBezTo>
                    <a:pt x="4561" y="12693"/>
                    <a:pt x="4347" y="12645"/>
                    <a:pt x="4120" y="12574"/>
                  </a:cubicBezTo>
                  <a:cubicBezTo>
                    <a:pt x="3727" y="12431"/>
                    <a:pt x="3370" y="12252"/>
                    <a:pt x="3073" y="12062"/>
                  </a:cubicBezTo>
                  <a:cubicBezTo>
                    <a:pt x="2704" y="11812"/>
                    <a:pt x="2334" y="11502"/>
                    <a:pt x="1930" y="11133"/>
                  </a:cubicBezTo>
                  <a:cubicBezTo>
                    <a:pt x="1382" y="10586"/>
                    <a:pt x="1168" y="9895"/>
                    <a:pt x="965" y="9050"/>
                  </a:cubicBezTo>
                  <a:cubicBezTo>
                    <a:pt x="560" y="7419"/>
                    <a:pt x="834" y="5847"/>
                    <a:pt x="1763" y="4323"/>
                  </a:cubicBezTo>
                  <a:cubicBezTo>
                    <a:pt x="2096" y="3787"/>
                    <a:pt x="2584" y="3323"/>
                    <a:pt x="3061" y="2882"/>
                  </a:cubicBezTo>
                  <a:lnTo>
                    <a:pt x="3156" y="2787"/>
                  </a:lnTo>
                  <a:cubicBezTo>
                    <a:pt x="4311" y="1692"/>
                    <a:pt x="5716" y="1025"/>
                    <a:pt x="7323" y="763"/>
                  </a:cubicBezTo>
                  <a:cubicBezTo>
                    <a:pt x="7704" y="703"/>
                    <a:pt x="8097" y="680"/>
                    <a:pt x="8466" y="680"/>
                  </a:cubicBezTo>
                  <a:cubicBezTo>
                    <a:pt x="9800" y="680"/>
                    <a:pt x="10978" y="1084"/>
                    <a:pt x="11967" y="1882"/>
                  </a:cubicBezTo>
                  <a:cubicBezTo>
                    <a:pt x="13122" y="2835"/>
                    <a:pt x="13753" y="4001"/>
                    <a:pt x="13860" y="5347"/>
                  </a:cubicBezTo>
                  <a:cubicBezTo>
                    <a:pt x="13919" y="6097"/>
                    <a:pt x="13967" y="6942"/>
                    <a:pt x="13753" y="7764"/>
                  </a:cubicBezTo>
                  <a:lnTo>
                    <a:pt x="13729" y="7847"/>
                  </a:lnTo>
                  <a:cubicBezTo>
                    <a:pt x="13669" y="8073"/>
                    <a:pt x="13622" y="8311"/>
                    <a:pt x="13526" y="8526"/>
                  </a:cubicBezTo>
                  <a:cubicBezTo>
                    <a:pt x="13288" y="9097"/>
                    <a:pt x="13074" y="9597"/>
                    <a:pt x="12836" y="10086"/>
                  </a:cubicBezTo>
                  <a:cubicBezTo>
                    <a:pt x="12526" y="10693"/>
                    <a:pt x="12086" y="11228"/>
                    <a:pt x="11443" y="11693"/>
                  </a:cubicBezTo>
                  <a:cubicBezTo>
                    <a:pt x="10621" y="12288"/>
                    <a:pt x="9823" y="12705"/>
                    <a:pt x="8990" y="12955"/>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64" name="Google Shape;264;p24"/>
          <p:cNvPicPr preferRelativeResize="0"/>
          <p:nvPr/>
        </p:nvPicPr>
        <p:blipFill rotWithShape="1">
          <a:blip r:embed="rId3">
            <a:alphaModFix/>
          </a:blip>
          <a:srcRect b="0" l="20366" r="33536" t="0"/>
          <a:stretch/>
        </p:blipFill>
        <p:spPr>
          <a:xfrm>
            <a:off x="3461250" y="1432212"/>
            <a:ext cx="2221500" cy="2221500"/>
          </a:xfrm>
          <a:prstGeom prst="ellipse">
            <a:avLst/>
          </a:prstGeom>
          <a:noFill/>
          <a:ln>
            <a:noFill/>
          </a:ln>
        </p:spPr>
      </p:pic>
      <p:grpSp>
        <p:nvGrpSpPr>
          <p:cNvPr id="265" name="Google Shape;265;p24"/>
          <p:cNvGrpSpPr/>
          <p:nvPr/>
        </p:nvGrpSpPr>
        <p:grpSpPr>
          <a:xfrm>
            <a:off x="7342688" y="135625"/>
            <a:ext cx="1315564" cy="1118517"/>
            <a:chOff x="1168000" y="1750950"/>
            <a:chExt cx="405425" cy="344700"/>
          </a:xfrm>
        </p:grpSpPr>
        <p:sp>
          <p:nvSpPr>
            <p:cNvPr id="266" name="Google Shape;266;p24"/>
            <p:cNvSpPr/>
            <p:nvPr/>
          </p:nvSpPr>
          <p:spPr>
            <a:xfrm>
              <a:off x="1364750" y="1767600"/>
              <a:ext cx="190525" cy="258100"/>
            </a:xfrm>
            <a:custGeom>
              <a:rect b="b" l="l" r="r" t="t"/>
              <a:pathLst>
                <a:path extrusionOk="0" h="10324" w="7621">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4"/>
            <p:cNvSpPr/>
            <p:nvPr/>
          </p:nvSpPr>
          <p:spPr>
            <a:xfrm>
              <a:off x="1182875" y="1809700"/>
              <a:ext cx="204525" cy="245175"/>
            </a:xfrm>
            <a:custGeom>
              <a:rect b="b" l="l" r="r" t="t"/>
              <a:pathLst>
                <a:path extrusionOk="0" h="9807" w="8181">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4"/>
            <p:cNvSpPr/>
            <p:nvPr/>
          </p:nvSpPr>
          <p:spPr>
            <a:xfrm>
              <a:off x="1247475" y="2032225"/>
              <a:ext cx="127700" cy="44675"/>
            </a:xfrm>
            <a:custGeom>
              <a:rect b="b" l="l" r="r" t="t"/>
              <a:pathLst>
                <a:path extrusionOk="0" h="1787" w="5108">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rgbClr val="A775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4"/>
            <p:cNvSpPr/>
            <p:nvPr/>
          </p:nvSpPr>
          <p:spPr>
            <a:xfrm>
              <a:off x="1416825" y="1995825"/>
              <a:ext cx="136350" cy="43425"/>
            </a:xfrm>
            <a:custGeom>
              <a:rect b="b" l="l" r="r" t="t"/>
              <a:pathLst>
                <a:path extrusionOk="0" h="1737" w="5454">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rgbClr val="A775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4"/>
            <p:cNvSpPr/>
            <p:nvPr/>
          </p:nvSpPr>
          <p:spPr>
            <a:xfrm>
              <a:off x="1168000" y="1750950"/>
              <a:ext cx="405425" cy="344700"/>
            </a:xfrm>
            <a:custGeom>
              <a:rect b="b" l="l" r="r" t="t"/>
              <a:pathLst>
                <a:path extrusionOk="0" h="13788" w="16217">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4"/>
            <p:cNvSpPr/>
            <p:nvPr/>
          </p:nvSpPr>
          <p:spPr>
            <a:xfrm>
              <a:off x="1404625" y="1833700"/>
              <a:ext cx="89925" cy="110150"/>
            </a:xfrm>
            <a:custGeom>
              <a:rect b="b" l="l" r="r" t="t"/>
              <a:pathLst>
                <a:path extrusionOk="0" h="4406" w="3597">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4"/>
            <p:cNvSpPr/>
            <p:nvPr/>
          </p:nvSpPr>
          <p:spPr>
            <a:xfrm>
              <a:off x="1254025" y="1863150"/>
              <a:ext cx="75025" cy="122375"/>
            </a:xfrm>
            <a:custGeom>
              <a:rect b="b" l="l" r="r" t="t"/>
              <a:pathLst>
                <a:path extrusionOk="0" h="4895" w="3001">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73" name="Google Shape;273;p24"/>
          <p:cNvPicPr preferRelativeResize="0"/>
          <p:nvPr/>
        </p:nvPicPr>
        <p:blipFill>
          <a:blip r:embed="rId4">
            <a:alphaModFix/>
          </a:blip>
          <a:stretch>
            <a:fillRect/>
          </a:stretch>
        </p:blipFill>
        <p:spPr>
          <a:xfrm>
            <a:off x="6644774" y="1503875"/>
            <a:ext cx="2222100" cy="2221500"/>
          </a:xfrm>
          <a:prstGeom prst="ellipse">
            <a:avLst/>
          </a:prstGeom>
          <a:noFill/>
          <a:ln>
            <a:noFill/>
          </a:ln>
        </p:spPr>
      </p:pic>
      <p:pic>
        <p:nvPicPr>
          <p:cNvPr id="274" name="Google Shape;274;p24"/>
          <p:cNvPicPr preferRelativeResize="0"/>
          <p:nvPr/>
        </p:nvPicPr>
        <p:blipFill>
          <a:blip r:embed="rId5">
            <a:alphaModFix/>
          </a:blip>
          <a:stretch>
            <a:fillRect/>
          </a:stretch>
        </p:blipFill>
        <p:spPr>
          <a:xfrm>
            <a:off x="340138" y="1460700"/>
            <a:ext cx="2222100" cy="2222100"/>
          </a:xfrm>
          <a:prstGeom prst="ellipse">
            <a:avLst/>
          </a:prstGeom>
          <a:noFill/>
          <a:ln>
            <a:noFill/>
          </a:ln>
        </p:spPr>
      </p:pic>
      <p:grpSp>
        <p:nvGrpSpPr>
          <p:cNvPr id="275" name="Google Shape;275;p24"/>
          <p:cNvGrpSpPr/>
          <p:nvPr/>
        </p:nvGrpSpPr>
        <p:grpSpPr>
          <a:xfrm>
            <a:off x="80523" y="3777207"/>
            <a:ext cx="2898416" cy="1161978"/>
            <a:chOff x="1540431" y="826002"/>
            <a:chExt cx="6258726" cy="3378825"/>
          </a:xfrm>
        </p:grpSpPr>
        <p:sp>
          <p:nvSpPr>
            <p:cNvPr id="276" name="Google Shape;276;p24"/>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4"/>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24"/>
          <p:cNvSpPr txBox="1"/>
          <p:nvPr/>
        </p:nvSpPr>
        <p:spPr>
          <a:xfrm>
            <a:off x="227725" y="3777222"/>
            <a:ext cx="262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Muhammad Syahmi bin Khairol Anuar</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198567	</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013-6993969</a:t>
            </a:r>
            <a:endParaRPr>
              <a:latin typeface="Baloo 2"/>
              <a:ea typeface="Baloo 2"/>
              <a:cs typeface="Baloo 2"/>
              <a:sym typeface="Baloo 2"/>
            </a:endParaRPr>
          </a:p>
        </p:txBody>
      </p:sp>
      <p:grpSp>
        <p:nvGrpSpPr>
          <p:cNvPr id="279" name="Google Shape;279;p24"/>
          <p:cNvGrpSpPr/>
          <p:nvPr/>
        </p:nvGrpSpPr>
        <p:grpSpPr>
          <a:xfrm>
            <a:off x="3155614" y="3777232"/>
            <a:ext cx="2802657" cy="1161978"/>
            <a:chOff x="1540431" y="826002"/>
            <a:chExt cx="6258726" cy="3378825"/>
          </a:xfrm>
        </p:grpSpPr>
        <p:sp>
          <p:nvSpPr>
            <p:cNvPr id="280" name="Google Shape;280;p24"/>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4"/>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2" name="Google Shape;282;p24"/>
          <p:cNvSpPr txBox="1"/>
          <p:nvPr/>
        </p:nvSpPr>
        <p:spPr>
          <a:xfrm>
            <a:off x="3243088" y="3884925"/>
            <a:ext cx="2627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Muhammad Ikhwan bin Roslan</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197958</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019-4522029</a:t>
            </a:r>
            <a:endParaRPr>
              <a:latin typeface="Baloo 2"/>
              <a:ea typeface="Baloo 2"/>
              <a:cs typeface="Baloo 2"/>
              <a:sym typeface="Baloo 2"/>
            </a:endParaRPr>
          </a:p>
        </p:txBody>
      </p:sp>
      <p:grpSp>
        <p:nvGrpSpPr>
          <p:cNvPr id="283" name="Google Shape;283;p24"/>
          <p:cNvGrpSpPr/>
          <p:nvPr/>
        </p:nvGrpSpPr>
        <p:grpSpPr>
          <a:xfrm>
            <a:off x="6258464" y="3741375"/>
            <a:ext cx="2802657" cy="1161978"/>
            <a:chOff x="1540431" y="826002"/>
            <a:chExt cx="6258726" cy="3378825"/>
          </a:xfrm>
        </p:grpSpPr>
        <p:sp>
          <p:nvSpPr>
            <p:cNvPr id="284" name="Google Shape;284;p24"/>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4"/>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24"/>
          <p:cNvSpPr txBox="1"/>
          <p:nvPr/>
        </p:nvSpPr>
        <p:spPr>
          <a:xfrm>
            <a:off x="6354525" y="3884925"/>
            <a:ext cx="28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Meor Amirul Amri bin Abdullah</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196968	</a:t>
            </a:r>
            <a:endParaRPr>
              <a:latin typeface="Baloo 2"/>
              <a:ea typeface="Baloo 2"/>
              <a:cs typeface="Baloo 2"/>
              <a:sym typeface="Baloo 2"/>
            </a:endParaRPr>
          </a:p>
          <a:p>
            <a:pPr indent="0" lvl="0" marL="0" rtl="0" algn="l">
              <a:spcBef>
                <a:spcPts val="0"/>
              </a:spcBef>
              <a:spcAft>
                <a:spcPts val="0"/>
              </a:spcAft>
              <a:buNone/>
            </a:pPr>
            <a:r>
              <a:rPr lang="en">
                <a:latin typeface="Baloo 2"/>
                <a:ea typeface="Baloo 2"/>
                <a:cs typeface="Baloo 2"/>
                <a:sym typeface="Baloo 2"/>
              </a:rPr>
              <a:t>011-18788133</a:t>
            </a:r>
            <a:endParaRPr>
              <a:latin typeface="Baloo 2"/>
              <a:ea typeface="Baloo 2"/>
              <a:cs typeface="Baloo 2"/>
              <a:sym typeface="Baloo 2"/>
            </a:endParaRPr>
          </a:p>
        </p:txBody>
      </p:sp>
      <p:grpSp>
        <p:nvGrpSpPr>
          <p:cNvPr id="287" name="Google Shape;287;p24"/>
          <p:cNvGrpSpPr/>
          <p:nvPr/>
        </p:nvGrpSpPr>
        <p:grpSpPr>
          <a:xfrm>
            <a:off x="8208357" y="-3"/>
            <a:ext cx="653616" cy="895336"/>
            <a:chOff x="1731150" y="1748550"/>
            <a:chExt cx="228625" cy="313175"/>
          </a:xfrm>
        </p:grpSpPr>
        <p:sp>
          <p:nvSpPr>
            <p:cNvPr id="288" name="Google Shape;288;p24"/>
            <p:cNvSpPr/>
            <p:nvPr/>
          </p:nvSpPr>
          <p:spPr>
            <a:xfrm>
              <a:off x="1775500" y="1809575"/>
              <a:ext cx="134275" cy="179800"/>
            </a:xfrm>
            <a:custGeom>
              <a:rect b="b" l="l" r="r" t="t"/>
              <a:pathLst>
                <a:path extrusionOk="0" h="7192" w="5371">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4"/>
            <p:cNvSpPr/>
            <p:nvPr/>
          </p:nvSpPr>
          <p:spPr>
            <a:xfrm>
              <a:off x="1760925" y="1797675"/>
              <a:ext cx="126825" cy="174450"/>
            </a:xfrm>
            <a:custGeom>
              <a:rect b="b" l="l" r="r" t="t"/>
              <a:pathLst>
                <a:path extrusionOk="0" h="6978" w="5073">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4"/>
            <p:cNvSpPr/>
            <p:nvPr/>
          </p:nvSpPr>
          <p:spPr>
            <a:xfrm>
              <a:off x="1799625" y="1824750"/>
              <a:ext cx="126525" cy="172075"/>
            </a:xfrm>
            <a:custGeom>
              <a:rect b="b" l="l" r="r" t="t"/>
              <a:pathLst>
                <a:path extrusionOk="0" h="6883" w="5061">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4"/>
            <p:cNvSpPr/>
            <p:nvPr/>
          </p:nvSpPr>
          <p:spPr>
            <a:xfrm>
              <a:off x="1749900" y="1968525"/>
              <a:ext cx="51225" cy="58075"/>
            </a:xfrm>
            <a:custGeom>
              <a:rect b="b" l="l" r="r" t="t"/>
              <a:pathLst>
                <a:path extrusionOk="0" h="2323" w="2049">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4"/>
            <p:cNvSpPr/>
            <p:nvPr/>
          </p:nvSpPr>
          <p:spPr>
            <a:xfrm>
              <a:off x="1896950" y="1757775"/>
              <a:ext cx="53900" cy="48550"/>
            </a:xfrm>
            <a:custGeom>
              <a:rect b="b" l="l" r="r" t="t"/>
              <a:pathLst>
                <a:path extrusionOk="0" h="1942" w="2156">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4"/>
            <p:cNvSpPr/>
            <p:nvPr/>
          </p:nvSpPr>
          <p:spPr>
            <a:xfrm>
              <a:off x="1878200" y="1780700"/>
              <a:ext cx="62825" cy="50625"/>
            </a:xfrm>
            <a:custGeom>
              <a:rect b="b" l="l" r="r" t="t"/>
              <a:pathLst>
                <a:path extrusionOk="0" h="2025" w="2513">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4"/>
            <p:cNvSpPr/>
            <p:nvPr/>
          </p:nvSpPr>
          <p:spPr>
            <a:xfrm>
              <a:off x="1731150" y="1748550"/>
              <a:ext cx="228625" cy="313175"/>
            </a:xfrm>
            <a:custGeom>
              <a:rect b="b" l="l" r="r" t="t"/>
              <a:pathLst>
                <a:path extrusionOk="0" h="12527" w="9145">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2"/>
          <p:cNvSpPr txBox="1"/>
          <p:nvPr>
            <p:ph type="ctrTitle"/>
          </p:nvPr>
        </p:nvSpPr>
        <p:spPr>
          <a:xfrm>
            <a:off x="535650" y="2590575"/>
            <a:ext cx="44466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DESCRIPTIVE DATA MINING </a:t>
            </a:r>
            <a:endParaRPr>
              <a:latin typeface="Comic Sans MS"/>
              <a:ea typeface="Comic Sans MS"/>
              <a:cs typeface="Comic Sans MS"/>
              <a:sym typeface="Comic Sans MS"/>
            </a:endParaRPr>
          </a:p>
        </p:txBody>
      </p:sp>
      <p:sp>
        <p:nvSpPr>
          <p:cNvPr id="430" name="Google Shape;430;p42"/>
          <p:cNvSpPr txBox="1"/>
          <p:nvPr>
            <p:ph idx="1" type="subTitle"/>
          </p:nvPr>
        </p:nvSpPr>
        <p:spPr>
          <a:xfrm>
            <a:off x="619050" y="3940875"/>
            <a:ext cx="4296300" cy="5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RAPID MINER &amp; PYTHON </a:t>
            </a:r>
            <a:endParaRPr>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43"/>
          <p:cNvPicPr preferRelativeResize="0"/>
          <p:nvPr/>
        </p:nvPicPr>
        <p:blipFill>
          <a:blip r:embed="rId3">
            <a:alphaModFix/>
          </a:blip>
          <a:stretch>
            <a:fillRect/>
          </a:stretch>
        </p:blipFill>
        <p:spPr>
          <a:xfrm>
            <a:off x="713088" y="1648913"/>
            <a:ext cx="4542117" cy="2801600"/>
          </a:xfrm>
          <a:prstGeom prst="rect">
            <a:avLst/>
          </a:prstGeom>
          <a:noFill/>
          <a:ln>
            <a:noFill/>
          </a:ln>
        </p:spPr>
      </p:pic>
      <p:sp>
        <p:nvSpPr>
          <p:cNvPr id="436" name="Google Shape;436;p43"/>
          <p:cNvSpPr txBox="1"/>
          <p:nvPr>
            <p:ph type="title"/>
          </p:nvPr>
        </p:nvSpPr>
        <p:spPr>
          <a:xfrm>
            <a:off x="713100" y="825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Using Python</a:t>
            </a:r>
            <a:endParaRPr>
              <a:latin typeface="Comic Sans MS"/>
              <a:ea typeface="Comic Sans MS"/>
              <a:cs typeface="Comic Sans MS"/>
              <a:sym typeface="Comic Sans MS"/>
            </a:endParaRPr>
          </a:p>
        </p:txBody>
      </p:sp>
      <p:sp>
        <p:nvSpPr>
          <p:cNvPr id="437" name="Google Shape;437;p43"/>
          <p:cNvSpPr txBox="1"/>
          <p:nvPr/>
        </p:nvSpPr>
        <p:spPr>
          <a:xfrm>
            <a:off x="5546275" y="2317800"/>
            <a:ext cx="3411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Baloo 2"/>
                <a:ea typeface="Baloo 2"/>
                <a:cs typeface="Baloo 2"/>
                <a:sym typeface="Baloo 2"/>
              </a:rPr>
              <a:t>Best k value = 3</a:t>
            </a:r>
            <a:endParaRPr sz="2100">
              <a:latin typeface="Baloo 2"/>
              <a:ea typeface="Baloo 2"/>
              <a:cs typeface="Baloo 2"/>
              <a:sym typeface="Baloo 2"/>
            </a:endParaRPr>
          </a:p>
        </p:txBody>
      </p:sp>
      <p:sp>
        <p:nvSpPr>
          <p:cNvPr id="438" name="Google Shape;438;p43"/>
          <p:cNvSpPr txBox="1"/>
          <p:nvPr>
            <p:ph type="title"/>
          </p:nvPr>
        </p:nvSpPr>
        <p:spPr>
          <a:xfrm>
            <a:off x="713100" y="87025"/>
            <a:ext cx="5376600" cy="6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Comic Sans MS"/>
                <a:ea typeface="Comic Sans MS"/>
                <a:cs typeface="Comic Sans MS"/>
                <a:sym typeface="Comic Sans MS"/>
              </a:rPr>
              <a:t>K-MEANS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44"/>
          <p:cNvPicPr preferRelativeResize="0"/>
          <p:nvPr/>
        </p:nvPicPr>
        <p:blipFill rotWithShape="1">
          <a:blip r:embed="rId3">
            <a:alphaModFix/>
          </a:blip>
          <a:srcRect b="6200" l="0" r="0" t="0"/>
          <a:stretch/>
        </p:blipFill>
        <p:spPr>
          <a:xfrm>
            <a:off x="1173925" y="1217450"/>
            <a:ext cx="6796151" cy="3583926"/>
          </a:xfrm>
          <a:prstGeom prst="rect">
            <a:avLst/>
          </a:prstGeom>
          <a:noFill/>
          <a:ln>
            <a:noFill/>
          </a:ln>
        </p:spPr>
      </p:pic>
      <p:sp>
        <p:nvSpPr>
          <p:cNvPr id="444" name="Google Shape;444;p4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Bubble visualisation (cluster vs views)</a:t>
            </a:r>
            <a:endParaRPr>
              <a:latin typeface="Comic Sans MS"/>
              <a:ea typeface="Comic Sans MS"/>
              <a:cs typeface="Comic Sans MS"/>
              <a:sym typeface="Comic Sans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45"/>
          <p:cNvPicPr preferRelativeResize="0"/>
          <p:nvPr/>
        </p:nvPicPr>
        <p:blipFill rotWithShape="1">
          <a:blip r:embed="rId3">
            <a:alphaModFix/>
          </a:blip>
          <a:srcRect b="26121" l="8220" r="32893" t="21160"/>
          <a:stretch/>
        </p:blipFill>
        <p:spPr>
          <a:xfrm>
            <a:off x="941738" y="1107012"/>
            <a:ext cx="7260526" cy="3654676"/>
          </a:xfrm>
          <a:prstGeom prst="rect">
            <a:avLst/>
          </a:prstGeom>
          <a:noFill/>
          <a:ln>
            <a:noFill/>
          </a:ln>
        </p:spPr>
      </p:pic>
      <p:sp>
        <p:nvSpPr>
          <p:cNvPr id="450" name="Google Shape;450;p4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K-Means Analysis</a:t>
            </a:r>
            <a:endParaRPr>
              <a:latin typeface="Comic Sans MS"/>
              <a:ea typeface="Comic Sans MS"/>
              <a:cs typeface="Comic Sans MS"/>
              <a:sym typeface="Comic Sans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latin typeface="Comic Sans MS"/>
                <a:ea typeface="Comic Sans MS"/>
                <a:cs typeface="Comic Sans MS"/>
                <a:sym typeface="Comic Sans MS"/>
              </a:rPr>
              <a:t>Agglomerative b</a:t>
            </a:r>
            <a:r>
              <a:rPr lang="en" sz="2300">
                <a:latin typeface="Comic Sans MS"/>
                <a:ea typeface="Comic Sans MS"/>
                <a:cs typeface="Comic Sans MS"/>
                <a:sym typeface="Comic Sans MS"/>
              </a:rPr>
              <a:t>ubble visualisation (cluster vs views)</a:t>
            </a:r>
            <a:endParaRPr sz="2300">
              <a:latin typeface="Comic Sans MS"/>
              <a:ea typeface="Comic Sans MS"/>
              <a:cs typeface="Comic Sans MS"/>
              <a:sym typeface="Comic Sans MS"/>
            </a:endParaRPr>
          </a:p>
        </p:txBody>
      </p:sp>
      <p:pic>
        <p:nvPicPr>
          <p:cNvPr id="456" name="Google Shape;456;p46"/>
          <p:cNvPicPr preferRelativeResize="0"/>
          <p:nvPr/>
        </p:nvPicPr>
        <p:blipFill rotWithShape="1">
          <a:blip r:embed="rId3">
            <a:alphaModFix/>
          </a:blip>
          <a:srcRect b="6437" l="0" r="0" t="0"/>
          <a:stretch/>
        </p:blipFill>
        <p:spPr>
          <a:xfrm>
            <a:off x="1347625" y="1017725"/>
            <a:ext cx="6796151" cy="35751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47"/>
          <p:cNvPicPr preferRelativeResize="0"/>
          <p:nvPr/>
        </p:nvPicPr>
        <p:blipFill>
          <a:blip r:embed="rId3">
            <a:alphaModFix/>
          </a:blip>
          <a:stretch>
            <a:fillRect/>
          </a:stretch>
        </p:blipFill>
        <p:spPr>
          <a:xfrm>
            <a:off x="1224375" y="896875"/>
            <a:ext cx="6695236" cy="3820975"/>
          </a:xfrm>
          <a:prstGeom prst="rect">
            <a:avLst/>
          </a:prstGeom>
          <a:noFill/>
          <a:ln>
            <a:noFill/>
          </a:ln>
        </p:spPr>
      </p:pic>
      <p:sp>
        <p:nvSpPr>
          <p:cNvPr id="462" name="Google Shape;462;p47"/>
          <p:cNvSpPr txBox="1"/>
          <p:nvPr>
            <p:ph type="title"/>
          </p:nvPr>
        </p:nvSpPr>
        <p:spPr>
          <a:xfrm>
            <a:off x="713100" y="32417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Using Python</a:t>
            </a:r>
            <a:endParaRPr>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8"/>
          <p:cNvSpPr txBox="1"/>
          <p:nvPr>
            <p:ph type="ctrTitle"/>
          </p:nvPr>
        </p:nvSpPr>
        <p:spPr>
          <a:xfrm>
            <a:off x="535650" y="2590575"/>
            <a:ext cx="43392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PREDICTIVE</a:t>
            </a:r>
            <a:r>
              <a:rPr lang="en">
                <a:latin typeface="Comic Sans MS"/>
                <a:ea typeface="Comic Sans MS"/>
                <a:cs typeface="Comic Sans MS"/>
                <a:sym typeface="Comic Sans MS"/>
              </a:rPr>
              <a:t> DATA MINING </a:t>
            </a:r>
            <a:endParaRPr>
              <a:latin typeface="Comic Sans MS"/>
              <a:ea typeface="Comic Sans MS"/>
              <a:cs typeface="Comic Sans MS"/>
              <a:sym typeface="Comic Sans MS"/>
            </a:endParaRPr>
          </a:p>
        </p:txBody>
      </p:sp>
      <p:sp>
        <p:nvSpPr>
          <p:cNvPr id="468" name="Google Shape;468;p48"/>
          <p:cNvSpPr txBox="1"/>
          <p:nvPr>
            <p:ph idx="1" type="subTitle"/>
          </p:nvPr>
        </p:nvSpPr>
        <p:spPr>
          <a:xfrm>
            <a:off x="619050" y="3940875"/>
            <a:ext cx="4632000" cy="56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RAPIDMINER AND PYTHON </a:t>
            </a:r>
            <a:endParaRPr>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9"/>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RANDOM FOREST</a:t>
            </a:r>
            <a:endParaRPr>
              <a:latin typeface="Comic Sans MS"/>
              <a:ea typeface="Comic Sans MS"/>
              <a:cs typeface="Comic Sans MS"/>
              <a:sym typeface="Comic Sans MS"/>
            </a:endParaRPr>
          </a:p>
        </p:txBody>
      </p:sp>
      <p:pic>
        <p:nvPicPr>
          <p:cNvPr id="474" name="Google Shape;474;p49"/>
          <p:cNvPicPr preferRelativeResize="0"/>
          <p:nvPr/>
        </p:nvPicPr>
        <p:blipFill rotWithShape="1">
          <a:blip r:embed="rId3">
            <a:alphaModFix/>
          </a:blip>
          <a:srcRect b="18287" l="27619" r="22767" t="11914"/>
          <a:stretch/>
        </p:blipFill>
        <p:spPr>
          <a:xfrm>
            <a:off x="565137" y="1266825"/>
            <a:ext cx="4044982" cy="3381375"/>
          </a:xfrm>
          <a:prstGeom prst="rect">
            <a:avLst/>
          </a:prstGeom>
          <a:noFill/>
          <a:ln>
            <a:noFill/>
          </a:ln>
        </p:spPr>
      </p:pic>
      <p:pic>
        <p:nvPicPr>
          <p:cNvPr id="475" name="Google Shape;475;p49"/>
          <p:cNvPicPr preferRelativeResize="0"/>
          <p:nvPr/>
        </p:nvPicPr>
        <p:blipFill rotWithShape="1">
          <a:blip r:embed="rId4">
            <a:alphaModFix/>
          </a:blip>
          <a:srcRect b="18277" l="28211" r="22929" t="11664"/>
          <a:stretch/>
        </p:blipFill>
        <p:spPr>
          <a:xfrm>
            <a:off x="4610117" y="1266825"/>
            <a:ext cx="3968746" cy="3381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1984475" y="78900"/>
            <a:ext cx="5175050" cy="3461225"/>
          </a:xfrm>
          <a:prstGeom prst="rect">
            <a:avLst/>
          </a:prstGeom>
          <a:noFill/>
          <a:ln>
            <a:noFill/>
          </a:ln>
        </p:spPr>
      </p:pic>
      <p:pic>
        <p:nvPicPr>
          <p:cNvPr id="481" name="Google Shape;481;p50"/>
          <p:cNvPicPr preferRelativeResize="0"/>
          <p:nvPr/>
        </p:nvPicPr>
        <p:blipFill>
          <a:blip r:embed="rId4">
            <a:alphaModFix/>
          </a:blip>
          <a:stretch>
            <a:fillRect/>
          </a:stretch>
        </p:blipFill>
        <p:spPr>
          <a:xfrm>
            <a:off x="94650" y="3028513"/>
            <a:ext cx="8801100" cy="1800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1"/>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NAIVE BAYES</a:t>
            </a:r>
            <a:endParaRPr>
              <a:latin typeface="Comic Sans MS"/>
              <a:ea typeface="Comic Sans MS"/>
              <a:cs typeface="Comic Sans MS"/>
              <a:sym typeface="Comic Sans MS"/>
            </a:endParaRPr>
          </a:p>
        </p:txBody>
      </p:sp>
      <p:pic>
        <p:nvPicPr>
          <p:cNvPr id="487" name="Google Shape;487;p51"/>
          <p:cNvPicPr preferRelativeResize="0"/>
          <p:nvPr/>
        </p:nvPicPr>
        <p:blipFill rotWithShape="1">
          <a:blip r:embed="rId3">
            <a:alphaModFix/>
          </a:blip>
          <a:srcRect b="18448" l="27834" r="22892" t="11747"/>
          <a:stretch/>
        </p:blipFill>
        <p:spPr>
          <a:xfrm>
            <a:off x="409575" y="1017725"/>
            <a:ext cx="4189747" cy="3458325"/>
          </a:xfrm>
          <a:prstGeom prst="rect">
            <a:avLst/>
          </a:prstGeom>
          <a:noFill/>
          <a:ln>
            <a:noFill/>
          </a:ln>
        </p:spPr>
      </p:pic>
      <p:pic>
        <p:nvPicPr>
          <p:cNvPr id="488" name="Google Shape;488;p51"/>
          <p:cNvPicPr preferRelativeResize="0"/>
          <p:nvPr/>
        </p:nvPicPr>
        <p:blipFill rotWithShape="1">
          <a:blip r:embed="rId4">
            <a:alphaModFix/>
          </a:blip>
          <a:srcRect b="17637" l="28328" r="22601" t="11925"/>
          <a:stretch/>
        </p:blipFill>
        <p:spPr>
          <a:xfrm>
            <a:off x="4599327" y="1017725"/>
            <a:ext cx="4135097" cy="345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25"/>
          <p:cNvGrpSpPr/>
          <p:nvPr/>
        </p:nvGrpSpPr>
        <p:grpSpPr>
          <a:xfrm>
            <a:off x="2299454" y="866630"/>
            <a:ext cx="4545087" cy="3410248"/>
            <a:chOff x="1540431" y="826002"/>
            <a:chExt cx="6258726" cy="3378825"/>
          </a:xfrm>
        </p:grpSpPr>
        <p:sp>
          <p:nvSpPr>
            <p:cNvPr id="300" name="Google Shape;300;p25"/>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5"/>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2" name="Google Shape;302;p25"/>
          <p:cNvSpPr txBox="1"/>
          <p:nvPr>
            <p:ph type="title"/>
          </p:nvPr>
        </p:nvSpPr>
        <p:spPr>
          <a:xfrm>
            <a:off x="2618750" y="1517525"/>
            <a:ext cx="3720000" cy="1866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sz="4500">
                <a:latin typeface="Comic Sans MS"/>
                <a:ea typeface="Comic Sans MS"/>
                <a:cs typeface="Comic Sans MS"/>
                <a:sym typeface="Comic Sans MS"/>
              </a:rPr>
              <a:t>STREAMLIT DEMO</a:t>
            </a:r>
            <a:endParaRPr sz="4500">
              <a:latin typeface="Comic Sans MS"/>
              <a:ea typeface="Comic Sans MS"/>
              <a:cs typeface="Comic Sans MS"/>
              <a:sym typeface="Comic Sans MS"/>
            </a:endParaRPr>
          </a:p>
        </p:txBody>
      </p:sp>
      <p:grpSp>
        <p:nvGrpSpPr>
          <p:cNvPr id="303" name="Google Shape;303;p25"/>
          <p:cNvGrpSpPr/>
          <p:nvPr/>
        </p:nvGrpSpPr>
        <p:grpSpPr>
          <a:xfrm>
            <a:off x="1741545" y="3115025"/>
            <a:ext cx="1387205" cy="1161840"/>
            <a:chOff x="2391350" y="3583000"/>
            <a:chExt cx="571525" cy="478675"/>
          </a:xfrm>
        </p:grpSpPr>
        <p:sp>
          <p:nvSpPr>
            <p:cNvPr id="304" name="Google Shape;304;p25"/>
            <p:cNvSpPr/>
            <p:nvPr/>
          </p:nvSpPr>
          <p:spPr>
            <a:xfrm>
              <a:off x="2400875" y="3591050"/>
              <a:ext cx="343225" cy="369125"/>
            </a:xfrm>
            <a:custGeom>
              <a:rect b="b" l="l" r="r" t="t"/>
              <a:pathLst>
                <a:path extrusionOk="0" h="14765" w="13729">
                  <a:moveTo>
                    <a:pt x="6621" y="12800"/>
                  </a:moveTo>
                  <a:cubicBezTo>
                    <a:pt x="6073" y="13704"/>
                    <a:pt x="5430" y="14419"/>
                    <a:pt x="4406" y="14764"/>
                  </a:cubicBezTo>
                  <a:cubicBezTo>
                    <a:pt x="4632" y="14228"/>
                    <a:pt x="4823" y="13693"/>
                    <a:pt x="5061" y="13157"/>
                  </a:cubicBezTo>
                  <a:cubicBezTo>
                    <a:pt x="5192" y="12847"/>
                    <a:pt x="5180" y="12740"/>
                    <a:pt x="4859" y="12657"/>
                  </a:cubicBezTo>
                  <a:cubicBezTo>
                    <a:pt x="4466" y="12550"/>
                    <a:pt x="4049" y="12514"/>
                    <a:pt x="3680" y="12383"/>
                  </a:cubicBezTo>
                  <a:cubicBezTo>
                    <a:pt x="3311" y="12252"/>
                    <a:pt x="2942" y="12073"/>
                    <a:pt x="2608" y="11847"/>
                  </a:cubicBezTo>
                  <a:cubicBezTo>
                    <a:pt x="2192" y="11561"/>
                    <a:pt x="1811" y="11240"/>
                    <a:pt x="1453" y="10895"/>
                  </a:cubicBezTo>
                  <a:cubicBezTo>
                    <a:pt x="834" y="10311"/>
                    <a:pt x="632" y="9525"/>
                    <a:pt x="441" y="8740"/>
                  </a:cubicBezTo>
                  <a:cubicBezTo>
                    <a:pt x="1" y="7001"/>
                    <a:pt x="346" y="5394"/>
                    <a:pt x="1251" y="3906"/>
                  </a:cubicBezTo>
                  <a:cubicBezTo>
                    <a:pt x="1608" y="3310"/>
                    <a:pt x="2168" y="2810"/>
                    <a:pt x="2668" y="2334"/>
                  </a:cubicBezTo>
                  <a:cubicBezTo>
                    <a:pt x="3858" y="1203"/>
                    <a:pt x="5287" y="524"/>
                    <a:pt x="6906" y="274"/>
                  </a:cubicBezTo>
                  <a:cubicBezTo>
                    <a:pt x="8633" y="0"/>
                    <a:pt x="10288" y="286"/>
                    <a:pt x="11669" y="1417"/>
                  </a:cubicBezTo>
                  <a:cubicBezTo>
                    <a:pt x="12776" y="2322"/>
                    <a:pt x="13503" y="3501"/>
                    <a:pt x="13622" y="4989"/>
                  </a:cubicBezTo>
                  <a:cubicBezTo>
                    <a:pt x="13681" y="5823"/>
                    <a:pt x="13729" y="6620"/>
                    <a:pt x="13514" y="7442"/>
                  </a:cubicBezTo>
                  <a:cubicBezTo>
                    <a:pt x="13443" y="7692"/>
                    <a:pt x="13383" y="7966"/>
                    <a:pt x="13276" y="8216"/>
                  </a:cubicBezTo>
                  <a:cubicBezTo>
                    <a:pt x="13062" y="8740"/>
                    <a:pt x="12836" y="9275"/>
                    <a:pt x="12586" y="9775"/>
                  </a:cubicBezTo>
                  <a:cubicBezTo>
                    <a:pt x="12252" y="10454"/>
                    <a:pt x="11752" y="11002"/>
                    <a:pt x="11133" y="11430"/>
                  </a:cubicBezTo>
                  <a:cubicBezTo>
                    <a:pt x="10371" y="12002"/>
                    <a:pt x="9538" y="12442"/>
                    <a:pt x="8633" y="12716"/>
                  </a:cubicBezTo>
                  <a:cubicBezTo>
                    <a:pt x="8299" y="12811"/>
                    <a:pt x="7966" y="12919"/>
                    <a:pt x="7621" y="13014"/>
                  </a:cubicBezTo>
                  <a:cubicBezTo>
                    <a:pt x="7287" y="13109"/>
                    <a:pt x="6942" y="13192"/>
                    <a:pt x="6621" y="12800"/>
                  </a:cubicBezTo>
                  <a:close/>
                  <a:moveTo>
                    <a:pt x="10466" y="6787"/>
                  </a:moveTo>
                  <a:cubicBezTo>
                    <a:pt x="10466" y="7085"/>
                    <a:pt x="10645" y="7370"/>
                    <a:pt x="10871" y="7418"/>
                  </a:cubicBezTo>
                  <a:cubicBezTo>
                    <a:pt x="11133" y="7478"/>
                    <a:pt x="11407" y="7299"/>
                    <a:pt x="11526" y="6977"/>
                  </a:cubicBezTo>
                  <a:cubicBezTo>
                    <a:pt x="11586" y="6823"/>
                    <a:pt x="11609" y="6656"/>
                    <a:pt x="11609" y="6489"/>
                  </a:cubicBezTo>
                  <a:cubicBezTo>
                    <a:pt x="11609" y="6132"/>
                    <a:pt x="11336" y="5942"/>
                    <a:pt x="11002" y="6061"/>
                  </a:cubicBezTo>
                  <a:cubicBezTo>
                    <a:pt x="10693" y="6168"/>
                    <a:pt x="10466" y="6477"/>
                    <a:pt x="10466" y="6787"/>
                  </a:cubicBezTo>
                  <a:close/>
                  <a:moveTo>
                    <a:pt x="8192" y="6465"/>
                  </a:moveTo>
                  <a:cubicBezTo>
                    <a:pt x="8192" y="6204"/>
                    <a:pt x="8145" y="6013"/>
                    <a:pt x="7918" y="5930"/>
                  </a:cubicBezTo>
                  <a:cubicBezTo>
                    <a:pt x="7716" y="5834"/>
                    <a:pt x="7514" y="5882"/>
                    <a:pt x="7371" y="6049"/>
                  </a:cubicBezTo>
                  <a:cubicBezTo>
                    <a:pt x="7109" y="6311"/>
                    <a:pt x="7026" y="6656"/>
                    <a:pt x="7133" y="7013"/>
                  </a:cubicBezTo>
                  <a:cubicBezTo>
                    <a:pt x="7216" y="7323"/>
                    <a:pt x="7478" y="7418"/>
                    <a:pt x="7740" y="7216"/>
                  </a:cubicBezTo>
                  <a:cubicBezTo>
                    <a:pt x="8026" y="7025"/>
                    <a:pt x="8145" y="6739"/>
                    <a:pt x="8192" y="6465"/>
                  </a:cubicBezTo>
                  <a:close/>
                  <a:moveTo>
                    <a:pt x="4501" y="6680"/>
                  </a:moveTo>
                  <a:cubicBezTo>
                    <a:pt x="4501" y="6418"/>
                    <a:pt x="4263" y="6204"/>
                    <a:pt x="3966" y="6204"/>
                  </a:cubicBezTo>
                  <a:cubicBezTo>
                    <a:pt x="3692" y="6204"/>
                    <a:pt x="3394" y="6561"/>
                    <a:pt x="3394" y="6858"/>
                  </a:cubicBezTo>
                  <a:cubicBezTo>
                    <a:pt x="3394" y="7192"/>
                    <a:pt x="3620" y="7478"/>
                    <a:pt x="3870" y="7478"/>
                  </a:cubicBezTo>
                  <a:cubicBezTo>
                    <a:pt x="4192" y="7478"/>
                    <a:pt x="4501" y="7085"/>
                    <a:pt x="4501" y="668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5"/>
            <p:cNvSpPr/>
            <p:nvPr/>
          </p:nvSpPr>
          <p:spPr>
            <a:xfrm>
              <a:off x="2650325" y="3685700"/>
              <a:ext cx="297675" cy="361075"/>
            </a:xfrm>
            <a:custGeom>
              <a:rect b="b" l="l" r="r" t="t"/>
              <a:pathLst>
                <a:path extrusionOk="0" h="14443" w="11907">
                  <a:moveTo>
                    <a:pt x="6084" y="14443"/>
                  </a:moveTo>
                  <a:cubicBezTo>
                    <a:pt x="5584" y="14407"/>
                    <a:pt x="5239" y="14193"/>
                    <a:pt x="5049" y="13871"/>
                  </a:cubicBezTo>
                  <a:cubicBezTo>
                    <a:pt x="4810" y="13467"/>
                    <a:pt x="4632" y="13038"/>
                    <a:pt x="4477" y="12585"/>
                  </a:cubicBezTo>
                  <a:cubicBezTo>
                    <a:pt x="4406" y="12383"/>
                    <a:pt x="4334" y="12276"/>
                    <a:pt x="4120" y="12240"/>
                  </a:cubicBezTo>
                  <a:cubicBezTo>
                    <a:pt x="3822" y="12216"/>
                    <a:pt x="3525" y="12181"/>
                    <a:pt x="3227" y="12121"/>
                  </a:cubicBezTo>
                  <a:cubicBezTo>
                    <a:pt x="1715" y="11823"/>
                    <a:pt x="643" y="11014"/>
                    <a:pt x="84" y="9537"/>
                  </a:cubicBezTo>
                  <a:cubicBezTo>
                    <a:pt x="72" y="9490"/>
                    <a:pt x="60" y="9430"/>
                    <a:pt x="60" y="9383"/>
                  </a:cubicBezTo>
                  <a:cubicBezTo>
                    <a:pt x="48" y="9204"/>
                    <a:pt x="12" y="9025"/>
                    <a:pt x="0" y="8883"/>
                  </a:cubicBezTo>
                  <a:cubicBezTo>
                    <a:pt x="607" y="8454"/>
                    <a:pt x="1215" y="8061"/>
                    <a:pt x="1774" y="7621"/>
                  </a:cubicBezTo>
                  <a:cubicBezTo>
                    <a:pt x="2084" y="7382"/>
                    <a:pt x="2382" y="7061"/>
                    <a:pt x="2584" y="6740"/>
                  </a:cubicBezTo>
                  <a:cubicBezTo>
                    <a:pt x="3274" y="5656"/>
                    <a:pt x="3858" y="4501"/>
                    <a:pt x="4001" y="3215"/>
                  </a:cubicBezTo>
                  <a:cubicBezTo>
                    <a:pt x="4072" y="2572"/>
                    <a:pt x="4036" y="1906"/>
                    <a:pt x="4048" y="1263"/>
                  </a:cubicBezTo>
                  <a:cubicBezTo>
                    <a:pt x="4048" y="1084"/>
                    <a:pt x="4013" y="894"/>
                    <a:pt x="4001" y="715"/>
                  </a:cubicBezTo>
                  <a:cubicBezTo>
                    <a:pt x="4548" y="358"/>
                    <a:pt x="5168" y="322"/>
                    <a:pt x="5739" y="191"/>
                  </a:cubicBezTo>
                  <a:cubicBezTo>
                    <a:pt x="6620" y="1"/>
                    <a:pt x="7501" y="72"/>
                    <a:pt x="8335" y="310"/>
                  </a:cubicBezTo>
                  <a:cubicBezTo>
                    <a:pt x="10144" y="846"/>
                    <a:pt x="11633" y="2168"/>
                    <a:pt x="11835" y="4287"/>
                  </a:cubicBezTo>
                  <a:cubicBezTo>
                    <a:pt x="11907" y="5073"/>
                    <a:pt x="11907" y="5858"/>
                    <a:pt x="11799" y="6644"/>
                  </a:cubicBezTo>
                  <a:cubicBezTo>
                    <a:pt x="11716" y="7347"/>
                    <a:pt x="11442" y="7978"/>
                    <a:pt x="11133" y="8597"/>
                  </a:cubicBezTo>
                  <a:cubicBezTo>
                    <a:pt x="10740" y="9371"/>
                    <a:pt x="10252" y="10073"/>
                    <a:pt x="9632" y="10669"/>
                  </a:cubicBezTo>
                  <a:cubicBezTo>
                    <a:pt x="8989" y="11276"/>
                    <a:pt x="8180" y="11562"/>
                    <a:pt x="7382" y="11859"/>
                  </a:cubicBezTo>
                  <a:cubicBezTo>
                    <a:pt x="7323" y="11883"/>
                    <a:pt x="7251" y="11883"/>
                    <a:pt x="7192" y="11919"/>
                  </a:cubicBezTo>
                  <a:lnTo>
                    <a:pt x="6299" y="12228"/>
                  </a:lnTo>
                  <a:cubicBezTo>
                    <a:pt x="6215" y="12621"/>
                    <a:pt x="6120" y="13014"/>
                    <a:pt x="6072" y="13407"/>
                  </a:cubicBezTo>
                  <a:cubicBezTo>
                    <a:pt x="6037" y="13597"/>
                    <a:pt x="6096" y="13812"/>
                    <a:pt x="6120" y="14002"/>
                  </a:cubicBezTo>
                  <a:cubicBezTo>
                    <a:pt x="6096" y="14133"/>
                    <a:pt x="6084" y="14252"/>
                    <a:pt x="6084" y="14443"/>
                  </a:cubicBezTo>
                  <a:close/>
                  <a:moveTo>
                    <a:pt x="9490" y="6156"/>
                  </a:moveTo>
                  <a:cubicBezTo>
                    <a:pt x="9478" y="6692"/>
                    <a:pt x="9716" y="6930"/>
                    <a:pt x="10025" y="6811"/>
                  </a:cubicBezTo>
                  <a:cubicBezTo>
                    <a:pt x="10347" y="6692"/>
                    <a:pt x="10597" y="6251"/>
                    <a:pt x="10537" y="5918"/>
                  </a:cubicBezTo>
                  <a:cubicBezTo>
                    <a:pt x="10490" y="5716"/>
                    <a:pt x="10371" y="5549"/>
                    <a:pt x="10144" y="5501"/>
                  </a:cubicBezTo>
                  <a:cubicBezTo>
                    <a:pt x="9930" y="5442"/>
                    <a:pt x="9751" y="5549"/>
                    <a:pt x="9656" y="5751"/>
                  </a:cubicBezTo>
                  <a:cubicBezTo>
                    <a:pt x="9585" y="5906"/>
                    <a:pt x="9525" y="6085"/>
                    <a:pt x="9490" y="6156"/>
                  </a:cubicBezTo>
                  <a:close/>
                  <a:moveTo>
                    <a:pt x="5084" y="6156"/>
                  </a:moveTo>
                  <a:cubicBezTo>
                    <a:pt x="5108" y="5811"/>
                    <a:pt x="4906" y="5608"/>
                    <a:pt x="4596" y="5597"/>
                  </a:cubicBezTo>
                  <a:cubicBezTo>
                    <a:pt x="4346" y="5573"/>
                    <a:pt x="4072" y="5870"/>
                    <a:pt x="4060" y="6216"/>
                  </a:cubicBezTo>
                  <a:cubicBezTo>
                    <a:pt x="4048" y="6513"/>
                    <a:pt x="4251" y="6751"/>
                    <a:pt x="4537" y="6751"/>
                  </a:cubicBezTo>
                  <a:cubicBezTo>
                    <a:pt x="4846" y="6728"/>
                    <a:pt x="5072" y="6501"/>
                    <a:pt x="5084" y="6156"/>
                  </a:cubicBezTo>
                  <a:close/>
                  <a:moveTo>
                    <a:pt x="7966" y="5930"/>
                  </a:moveTo>
                  <a:cubicBezTo>
                    <a:pt x="7966" y="5549"/>
                    <a:pt x="7846" y="5394"/>
                    <a:pt x="7632" y="5430"/>
                  </a:cubicBezTo>
                  <a:cubicBezTo>
                    <a:pt x="7239" y="5477"/>
                    <a:pt x="6942" y="5835"/>
                    <a:pt x="7037" y="6216"/>
                  </a:cubicBezTo>
                  <a:cubicBezTo>
                    <a:pt x="7073" y="6347"/>
                    <a:pt x="7204" y="6549"/>
                    <a:pt x="7323" y="6573"/>
                  </a:cubicBezTo>
                  <a:cubicBezTo>
                    <a:pt x="7442" y="6609"/>
                    <a:pt x="7656" y="6525"/>
                    <a:pt x="7751" y="6430"/>
                  </a:cubicBezTo>
                  <a:cubicBezTo>
                    <a:pt x="7870" y="6251"/>
                    <a:pt x="7918" y="6025"/>
                    <a:pt x="7966" y="5930"/>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5"/>
            <p:cNvSpPr/>
            <p:nvPr/>
          </p:nvSpPr>
          <p:spPr>
            <a:xfrm>
              <a:off x="2662525" y="3739575"/>
              <a:ext cx="28300" cy="38425"/>
            </a:xfrm>
            <a:custGeom>
              <a:rect b="b" l="l" r="r" t="t"/>
              <a:pathLst>
                <a:path extrusionOk="0" h="1537" w="1132">
                  <a:moveTo>
                    <a:pt x="0" y="846"/>
                  </a:moveTo>
                  <a:cubicBezTo>
                    <a:pt x="0" y="536"/>
                    <a:pt x="227" y="227"/>
                    <a:pt x="524" y="120"/>
                  </a:cubicBezTo>
                  <a:cubicBezTo>
                    <a:pt x="846" y="1"/>
                    <a:pt x="1132" y="191"/>
                    <a:pt x="1132" y="548"/>
                  </a:cubicBezTo>
                  <a:cubicBezTo>
                    <a:pt x="1132" y="715"/>
                    <a:pt x="1108" y="894"/>
                    <a:pt x="1048" y="1036"/>
                  </a:cubicBezTo>
                  <a:cubicBezTo>
                    <a:pt x="941" y="1358"/>
                    <a:pt x="655" y="1537"/>
                    <a:pt x="393" y="1477"/>
                  </a:cubicBezTo>
                  <a:cubicBezTo>
                    <a:pt x="179" y="1429"/>
                    <a:pt x="0" y="1144"/>
                    <a:pt x="0" y="84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5"/>
            <p:cNvSpPr/>
            <p:nvPr/>
          </p:nvSpPr>
          <p:spPr>
            <a:xfrm>
              <a:off x="2576800" y="3736900"/>
              <a:ext cx="28900" cy="39600"/>
            </a:xfrm>
            <a:custGeom>
              <a:rect b="b" l="l" r="r" t="t"/>
              <a:pathLst>
                <a:path extrusionOk="0" h="1584" w="1156">
                  <a:moveTo>
                    <a:pt x="1155" y="631"/>
                  </a:moveTo>
                  <a:cubicBezTo>
                    <a:pt x="1108" y="905"/>
                    <a:pt x="989" y="1191"/>
                    <a:pt x="727" y="1382"/>
                  </a:cubicBezTo>
                  <a:cubicBezTo>
                    <a:pt x="453" y="1584"/>
                    <a:pt x="203" y="1489"/>
                    <a:pt x="108" y="1179"/>
                  </a:cubicBezTo>
                  <a:cubicBezTo>
                    <a:pt x="0" y="822"/>
                    <a:pt x="84" y="489"/>
                    <a:pt x="346" y="215"/>
                  </a:cubicBezTo>
                  <a:cubicBezTo>
                    <a:pt x="500" y="48"/>
                    <a:pt x="691" y="0"/>
                    <a:pt x="905" y="96"/>
                  </a:cubicBezTo>
                  <a:cubicBezTo>
                    <a:pt x="1108" y="179"/>
                    <a:pt x="1155" y="358"/>
                    <a:pt x="1155" y="63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5"/>
            <p:cNvSpPr/>
            <p:nvPr/>
          </p:nvSpPr>
          <p:spPr>
            <a:xfrm>
              <a:off x="2485725" y="3745825"/>
              <a:ext cx="27700" cy="32475"/>
            </a:xfrm>
            <a:custGeom>
              <a:rect b="b" l="l" r="r" t="t"/>
              <a:pathLst>
                <a:path extrusionOk="0" h="1299" w="1108">
                  <a:moveTo>
                    <a:pt x="1107" y="489"/>
                  </a:moveTo>
                  <a:cubicBezTo>
                    <a:pt x="1107" y="894"/>
                    <a:pt x="810" y="1298"/>
                    <a:pt x="476" y="1287"/>
                  </a:cubicBezTo>
                  <a:cubicBezTo>
                    <a:pt x="226" y="1287"/>
                    <a:pt x="0" y="989"/>
                    <a:pt x="0" y="667"/>
                  </a:cubicBezTo>
                  <a:cubicBezTo>
                    <a:pt x="0" y="358"/>
                    <a:pt x="298" y="1"/>
                    <a:pt x="572" y="13"/>
                  </a:cubicBezTo>
                  <a:cubicBezTo>
                    <a:pt x="869" y="13"/>
                    <a:pt x="1095" y="227"/>
                    <a:pt x="1107" y="489"/>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5"/>
            <p:cNvSpPr/>
            <p:nvPr/>
          </p:nvSpPr>
          <p:spPr>
            <a:xfrm>
              <a:off x="2887250" y="3821725"/>
              <a:ext cx="28000" cy="37225"/>
            </a:xfrm>
            <a:custGeom>
              <a:rect b="b" l="l" r="r" t="t"/>
              <a:pathLst>
                <a:path extrusionOk="0" h="1489" w="1120">
                  <a:moveTo>
                    <a:pt x="13" y="715"/>
                  </a:moveTo>
                  <a:cubicBezTo>
                    <a:pt x="48" y="632"/>
                    <a:pt x="108" y="453"/>
                    <a:pt x="179" y="298"/>
                  </a:cubicBezTo>
                  <a:cubicBezTo>
                    <a:pt x="286" y="108"/>
                    <a:pt x="453" y="1"/>
                    <a:pt x="667" y="48"/>
                  </a:cubicBezTo>
                  <a:cubicBezTo>
                    <a:pt x="882" y="96"/>
                    <a:pt x="1013" y="251"/>
                    <a:pt x="1060" y="465"/>
                  </a:cubicBezTo>
                  <a:cubicBezTo>
                    <a:pt x="1120" y="798"/>
                    <a:pt x="882" y="1239"/>
                    <a:pt x="548" y="1358"/>
                  </a:cubicBezTo>
                  <a:cubicBezTo>
                    <a:pt x="239" y="1489"/>
                    <a:pt x="1" y="1251"/>
                    <a:pt x="13" y="715"/>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5"/>
            <p:cNvSpPr/>
            <p:nvPr/>
          </p:nvSpPr>
          <p:spPr>
            <a:xfrm>
              <a:off x="2751525" y="3824700"/>
              <a:ext cx="25925" cy="29500"/>
            </a:xfrm>
            <a:custGeom>
              <a:rect b="b" l="l" r="r" t="t"/>
              <a:pathLst>
                <a:path extrusionOk="0" h="1180" w="1037">
                  <a:moveTo>
                    <a:pt x="1036" y="596"/>
                  </a:moveTo>
                  <a:cubicBezTo>
                    <a:pt x="1024" y="941"/>
                    <a:pt x="798" y="1180"/>
                    <a:pt x="489" y="1180"/>
                  </a:cubicBezTo>
                  <a:cubicBezTo>
                    <a:pt x="203" y="1180"/>
                    <a:pt x="0" y="941"/>
                    <a:pt x="12" y="644"/>
                  </a:cubicBezTo>
                  <a:cubicBezTo>
                    <a:pt x="48" y="298"/>
                    <a:pt x="298" y="1"/>
                    <a:pt x="548" y="13"/>
                  </a:cubicBezTo>
                  <a:cubicBezTo>
                    <a:pt x="858" y="37"/>
                    <a:pt x="1036" y="251"/>
                    <a:pt x="1036" y="59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5"/>
            <p:cNvSpPr/>
            <p:nvPr/>
          </p:nvSpPr>
          <p:spPr>
            <a:xfrm>
              <a:off x="2824150" y="3820550"/>
              <a:ext cx="25325" cy="30675"/>
            </a:xfrm>
            <a:custGeom>
              <a:rect b="b" l="l" r="r" t="t"/>
              <a:pathLst>
                <a:path extrusionOk="0" h="1227" w="1013">
                  <a:moveTo>
                    <a:pt x="1013" y="536"/>
                  </a:moveTo>
                  <a:cubicBezTo>
                    <a:pt x="965" y="643"/>
                    <a:pt x="917" y="869"/>
                    <a:pt x="798" y="1036"/>
                  </a:cubicBezTo>
                  <a:cubicBezTo>
                    <a:pt x="715" y="1131"/>
                    <a:pt x="489" y="1226"/>
                    <a:pt x="370" y="1179"/>
                  </a:cubicBezTo>
                  <a:cubicBezTo>
                    <a:pt x="251" y="1143"/>
                    <a:pt x="120" y="953"/>
                    <a:pt x="84" y="822"/>
                  </a:cubicBezTo>
                  <a:cubicBezTo>
                    <a:pt x="1" y="453"/>
                    <a:pt x="274" y="83"/>
                    <a:pt x="679" y="36"/>
                  </a:cubicBezTo>
                  <a:cubicBezTo>
                    <a:pt x="893" y="0"/>
                    <a:pt x="989" y="143"/>
                    <a:pt x="1013" y="536"/>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5"/>
            <p:cNvSpPr/>
            <p:nvPr/>
          </p:nvSpPr>
          <p:spPr>
            <a:xfrm>
              <a:off x="2391350" y="3583000"/>
              <a:ext cx="571525" cy="478675"/>
            </a:xfrm>
            <a:custGeom>
              <a:rect b="b" l="l" r="r" t="t"/>
              <a:pathLst>
                <a:path extrusionOk="0" h="19147" w="22861">
                  <a:moveTo>
                    <a:pt x="22623" y="7859"/>
                  </a:moveTo>
                  <a:cubicBezTo>
                    <a:pt x="22349" y="6490"/>
                    <a:pt x="21623" y="5418"/>
                    <a:pt x="20480" y="4668"/>
                  </a:cubicBezTo>
                  <a:cubicBezTo>
                    <a:pt x="19658" y="4132"/>
                    <a:pt x="18825" y="3835"/>
                    <a:pt x="17944" y="3716"/>
                  </a:cubicBezTo>
                  <a:cubicBezTo>
                    <a:pt x="17694" y="3692"/>
                    <a:pt x="17443" y="3668"/>
                    <a:pt x="17193" y="3668"/>
                  </a:cubicBezTo>
                  <a:cubicBezTo>
                    <a:pt x="16360" y="3668"/>
                    <a:pt x="15491" y="3823"/>
                    <a:pt x="14395" y="4180"/>
                  </a:cubicBezTo>
                  <a:cubicBezTo>
                    <a:pt x="14181" y="3478"/>
                    <a:pt x="13764" y="2894"/>
                    <a:pt x="13348" y="2346"/>
                  </a:cubicBezTo>
                  <a:lnTo>
                    <a:pt x="13276" y="2239"/>
                  </a:lnTo>
                  <a:cubicBezTo>
                    <a:pt x="12681" y="1442"/>
                    <a:pt x="11979" y="870"/>
                    <a:pt x="11097" y="549"/>
                  </a:cubicBezTo>
                  <a:cubicBezTo>
                    <a:pt x="10181" y="191"/>
                    <a:pt x="9240" y="1"/>
                    <a:pt x="8323" y="1"/>
                  </a:cubicBezTo>
                  <a:cubicBezTo>
                    <a:pt x="7704" y="1"/>
                    <a:pt x="7097" y="72"/>
                    <a:pt x="6502" y="239"/>
                  </a:cubicBezTo>
                  <a:cubicBezTo>
                    <a:pt x="5204" y="572"/>
                    <a:pt x="4013" y="1215"/>
                    <a:pt x="2977" y="2144"/>
                  </a:cubicBezTo>
                  <a:lnTo>
                    <a:pt x="2894" y="2215"/>
                  </a:lnTo>
                  <a:cubicBezTo>
                    <a:pt x="2382" y="2656"/>
                    <a:pt x="1846" y="3132"/>
                    <a:pt x="1441" y="3716"/>
                  </a:cubicBezTo>
                  <a:cubicBezTo>
                    <a:pt x="382" y="5263"/>
                    <a:pt x="1" y="6942"/>
                    <a:pt x="310" y="8716"/>
                  </a:cubicBezTo>
                  <a:lnTo>
                    <a:pt x="322" y="8823"/>
                  </a:lnTo>
                  <a:cubicBezTo>
                    <a:pt x="453" y="9585"/>
                    <a:pt x="596" y="10359"/>
                    <a:pt x="1084" y="11014"/>
                  </a:cubicBezTo>
                  <a:cubicBezTo>
                    <a:pt x="2013" y="12229"/>
                    <a:pt x="3061" y="13003"/>
                    <a:pt x="4323" y="13348"/>
                  </a:cubicBezTo>
                  <a:cubicBezTo>
                    <a:pt x="4489" y="13395"/>
                    <a:pt x="4644" y="13455"/>
                    <a:pt x="4787" y="13514"/>
                  </a:cubicBezTo>
                  <a:cubicBezTo>
                    <a:pt x="4823" y="13526"/>
                    <a:pt x="4847" y="13538"/>
                    <a:pt x="4882" y="13538"/>
                  </a:cubicBezTo>
                  <a:cubicBezTo>
                    <a:pt x="4763" y="14229"/>
                    <a:pt x="4418" y="14777"/>
                    <a:pt x="4049" y="15336"/>
                  </a:cubicBezTo>
                  <a:lnTo>
                    <a:pt x="3870" y="15610"/>
                  </a:lnTo>
                  <a:lnTo>
                    <a:pt x="3763" y="15753"/>
                  </a:lnTo>
                  <a:lnTo>
                    <a:pt x="3930" y="15812"/>
                  </a:lnTo>
                  <a:cubicBezTo>
                    <a:pt x="4120" y="15896"/>
                    <a:pt x="4228" y="15931"/>
                    <a:pt x="4323" y="15931"/>
                  </a:cubicBezTo>
                  <a:cubicBezTo>
                    <a:pt x="4430" y="15931"/>
                    <a:pt x="4513" y="15908"/>
                    <a:pt x="4656" y="15848"/>
                  </a:cubicBezTo>
                  <a:cubicBezTo>
                    <a:pt x="5585" y="15479"/>
                    <a:pt x="6335" y="14908"/>
                    <a:pt x="6906" y="14134"/>
                  </a:cubicBezTo>
                  <a:cubicBezTo>
                    <a:pt x="6966" y="14050"/>
                    <a:pt x="7085" y="13967"/>
                    <a:pt x="7145" y="13967"/>
                  </a:cubicBezTo>
                  <a:lnTo>
                    <a:pt x="7145" y="13967"/>
                  </a:lnTo>
                  <a:lnTo>
                    <a:pt x="7276" y="13967"/>
                  </a:lnTo>
                  <a:cubicBezTo>
                    <a:pt x="8085" y="13967"/>
                    <a:pt x="8823" y="13669"/>
                    <a:pt x="9490" y="13419"/>
                  </a:cubicBezTo>
                  <a:cubicBezTo>
                    <a:pt x="9585" y="13395"/>
                    <a:pt x="9669" y="13360"/>
                    <a:pt x="9776" y="13336"/>
                  </a:cubicBezTo>
                  <a:cubicBezTo>
                    <a:pt x="9788" y="13336"/>
                    <a:pt x="9812" y="13336"/>
                    <a:pt x="9812" y="13312"/>
                  </a:cubicBezTo>
                  <a:cubicBezTo>
                    <a:pt x="9812" y="13336"/>
                    <a:pt x="9823" y="13348"/>
                    <a:pt x="9823" y="13360"/>
                  </a:cubicBezTo>
                  <a:cubicBezTo>
                    <a:pt x="9847" y="13479"/>
                    <a:pt x="9883" y="13574"/>
                    <a:pt x="9931" y="13669"/>
                  </a:cubicBezTo>
                  <a:cubicBezTo>
                    <a:pt x="9954" y="13765"/>
                    <a:pt x="9990" y="13848"/>
                    <a:pt x="10014" y="13931"/>
                  </a:cubicBezTo>
                  <a:cubicBezTo>
                    <a:pt x="10085" y="14146"/>
                    <a:pt x="10169" y="14384"/>
                    <a:pt x="10312" y="14586"/>
                  </a:cubicBezTo>
                  <a:cubicBezTo>
                    <a:pt x="11264" y="15812"/>
                    <a:pt x="12324" y="16515"/>
                    <a:pt x="13514" y="16705"/>
                  </a:cubicBezTo>
                  <a:cubicBezTo>
                    <a:pt x="14169" y="16813"/>
                    <a:pt x="14455" y="17051"/>
                    <a:pt x="14634" y="17622"/>
                  </a:cubicBezTo>
                  <a:cubicBezTo>
                    <a:pt x="14896" y="18456"/>
                    <a:pt x="15550" y="18991"/>
                    <a:pt x="16491" y="19134"/>
                  </a:cubicBezTo>
                  <a:cubicBezTo>
                    <a:pt x="16539" y="19146"/>
                    <a:pt x="16574" y="19146"/>
                    <a:pt x="16622" y="19146"/>
                  </a:cubicBezTo>
                  <a:cubicBezTo>
                    <a:pt x="16753" y="19146"/>
                    <a:pt x="16860" y="19110"/>
                    <a:pt x="16932" y="19027"/>
                  </a:cubicBezTo>
                  <a:cubicBezTo>
                    <a:pt x="17051" y="18896"/>
                    <a:pt x="17039" y="18706"/>
                    <a:pt x="17027" y="18575"/>
                  </a:cubicBezTo>
                  <a:lnTo>
                    <a:pt x="17015" y="18408"/>
                  </a:lnTo>
                  <a:cubicBezTo>
                    <a:pt x="16967" y="18051"/>
                    <a:pt x="16908" y="17694"/>
                    <a:pt x="16908" y="17336"/>
                  </a:cubicBezTo>
                  <a:cubicBezTo>
                    <a:pt x="16908" y="16634"/>
                    <a:pt x="16979" y="16586"/>
                    <a:pt x="17634" y="16372"/>
                  </a:cubicBezTo>
                  <a:cubicBezTo>
                    <a:pt x="18717" y="16015"/>
                    <a:pt x="19670" y="15658"/>
                    <a:pt x="20444" y="14836"/>
                  </a:cubicBezTo>
                  <a:cubicBezTo>
                    <a:pt x="21480" y="13753"/>
                    <a:pt x="22194" y="12467"/>
                    <a:pt x="22563" y="11026"/>
                  </a:cubicBezTo>
                  <a:cubicBezTo>
                    <a:pt x="22849" y="10097"/>
                    <a:pt x="22861" y="9014"/>
                    <a:pt x="22623" y="7859"/>
                  </a:cubicBezTo>
                  <a:close/>
                  <a:moveTo>
                    <a:pt x="17705" y="15800"/>
                  </a:moveTo>
                  <a:lnTo>
                    <a:pt x="17646" y="15812"/>
                  </a:lnTo>
                  <a:cubicBezTo>
                    <a:pt x="17622" y="15836"/>
                    <a:pt x="17586" y="15836"/>
                    <a:pt x="17563" y="15848"/>
                  </a:cubicBezTo>
                  <a:cubicBezTo>
                    <a:pt x="17527" y="15860"/>
                    <a:pt x="17491" y="15860"/>
                    <a:pt x="17455" y="15872"/>
                  </a:cubicBezTo>
                  <a:lnTo>
                    <a:pt x="16562" y="16193"/>
                  </a:lnTo>
                  <a:lnTo>
                    <a:pt x="16491" y="16217"/>
                  </a:lnTo>
                  <a:lnTo>
                    <a:pt x="16479" y="16312"/>
                  </a:lnTo>
                  <a:cubicBezTo>
                    <a:pt x="16443" y="16432"/>
                    <a:pt x="16431" y="16527"/>
                    <a:pt x="16396" y="16646"/>
                  </a:cubicBezTo>
                  <a:cubicBezTo>
                    <a:pt x="16336" y="16932"/>
                    <a:pt x="16277" y="17217"/>
                    <a:pt x="16241" y="17503"/>
                  </a:cubicBezTo>
                  <a:cubicBezTo>
                    <a:pt x="16217" y="17646"/>
                    <a:pt x="16241" y="17777"/>
                    <a:pt x="16253" y="17932"/>
                  </a:cubicBezTo>
                  <a:cubicBezTo>
                    <a:pt x="16265" y="18003"/>
                    <a:pt x="16265" y="18063"/>
                    <a:pt x="16277" y="18134"/>
                  </a:cubicBezTo>
                  <a:lnTo>
                    <a:pt x="16277" y="18396"/>
                  </a:lnTo>
                  <a:cubicBezTo>
                    <a:pt x="15919" y="18313"/>
                    <a:pt x="15669" y="18170"/>
                    <a:pt x="15503" y="17896"/>
                  </a:cubicBezTo>
                  <a:cubicBezTo>
                    <a:pt x="15253" y="17467"/>
                    <a:pt x="15074" y="16979"/>
                    <a:pt x="14955" y="16646"/>
                  </a:cubicBezTo>
                  <a:cubicBezTo>
                    <a:pt x="14896" y="16455"/>
                    <a:pt x="14788" y="16253"/>
                    <a:pt x="14467" y="16217"/>
                  </a:cubicBezTo>
                  <a:cubicBezTo>
                    <a:pt x="14157" y="16193"/>
                    <a:pt x="13860" y="16158"/>
                    <a:pt x="13586" y="16098"/>
                  </a:cubicBezTo>
                  <a:cubicBezTo>
                    <a:pt x="12074" y="15800"/>
                    <a:pt x="11074" y="14979"/>
                    <a:pt x="10550" y="13610"/>
                  </a:cubicBezTo>
                  <a:cubicBezTo>
                    <a:pt x="10538" y="13574"/>
                    <a:pt x="10526" y="13538"/>
                    <a:pt x="10526" y="13491"/>
                  </a:cubicBezTo>
                  <a:cubicBezTo>
                    <a:pt x="10502" y="13360"/>
                    <a:pt x="10490" y="13229"/>
                    <a:pt x="10478" y="13110"/>
                  </a:cubicBezTo>
                  <a:lnTo>
                    <a:pt x="10478" y="13074"/>
                  </a:lnTo>
                  <a:cubicBezTo>
                    <a:pt x="10645" y="12955"/>
                    <a:pt x="10788" y="12860"/>
                    <a:pt x="10955" y="12752"/>
                  </a:cubicBezTo>
                  <a:cubicBezTo>
                    <a:pt x="11383" y="12455"/>
                    <a:pt x="11800" y="12169"/>
                    <a:pt x="12193" y="11860"/>
                  </a:cubicBezTo>
                  <a:cubicBezTo>
                    <a:pt x="12550" y="11574"/>
                    <a:pt x="12824" y="11264"/>
                    <a:pt x="13038" y="10931"/>
                  </a:cubicBezTo>
                  <a:cubicBezTo>
                    <a:pt x="13657" y="9943"/>
                    <a:pt x="14312" y="8752"/>
                    <a:pt x="14467" y="7347"/>
                  </a:cubicBezTo>
                  <a:cubicBezTo>
                    <a:pt x="14515" y="6871"/>
                    <a:pt x="14515" y="6371"/>
                    <a:pt x="14515" y="5895"/>
                  </a:cubicBezTo>
                  <a:lnTo>
                    <a:pt x="14515" y="5371"/>
                  </a:lnTo>
                  <a:cubicBezTo>
                    <a:pt x="14515" y="5240"/>
                    <a:pt x="14491" y="5097"/>
                    <a:pt x="14479" y="4978"/>
                  </a:cubicBezTo>
                  <a:cubicBezTo>
                    <a:pt x="14479" y="4954"/>
                    <a:pt x="14479" y="4918"/>
                    <a:pt x="14467" y="4894"/>
                  </a:cubicBezTo>
                  <a:cubicBezTo>
                    <a:pt x="14836" y="4668"/>
                    <a:pt x="15241" y="4597"/>
                    <a:pt x="15669" y="4525"/>
                  </a:cubicBezTo>
                  <a:cubicBezTo>
                    <a:pt x="15800" y="4490"/>
                    <a:pt x="15955" y="4478"/>
                    <a:pt x="16086" y="4442"/>
                  </a:cubicBezTo>
                  <a:cubicBezTo>
                    <a:pt x="16420" y="4371"/>
                    <a:pt x="16741" y="4347"/>
                    <a:pt x="17086" y="4347"/>
                  </a:cubicBezTo>
                  <a:cubicBezTo>
                    <a:pt x="17574" y="4347"/>
                    <a:pt x="18098" y="4418"/>
                    <a:pt x="18622" y="4561"/>
                  </a:cubicBezTo>
                  <a:cubicBezTo>
                    <a:pt x="20599" y="5144"/>
                    <a:pt x="21837" y="6549"/>
                    <a:pt x="22004" y="8419"/>
                  </a:cubicBezTo>
                  <a:cubicBezTo>
                    <a:pt x="22087" y="9264"/>
                    <a:pt x="22087" y="10026"/>
                    <a:pt x="21980" y="10740"/>
                  </a:cubicBezTo>
                  <a:cubicBezTo>
                    <a:pt x="21873" y="11455"/>
                    <a:pt x="21587" y="12110"/>
                    <a:pt x="21325" y="12645"/>
                  </a:cubicBezTo>
                  <a:cubicBezTo>
                    <a:pt x="20932" y="13431"/>
                    <a:pt x="20432" y="14110"/>
                    <a:pt x="19849" y="14669"/>
                  </a:cubicBezTo>
                  <a:cubicBezTo>
                    <a:pt x="19253" y="15241"/>
                    <a:pt x="18515" y="15515"/>
                    <a:pt x="17705" y="15800"/>
                  </a:cubicBezTo>
                  <a:close/>
                  <a:moveTo>
                    <a:pt x="8776" y="12979"/>
                  </a:moveTo>
                  <a:cubicBezTo>
                    <a:pt x="8514" y="13050"/>
                    <a:pt x="8240" y="13133"/>
                    <a:pt x="7978" y="13193"/>
                  </a:cubicBezTo>
                  <a:cubicBezTo>
                    <a:pt x="7847" y="13229"/>
                    <a:pt x="7704" y="13253"/>
                    <a:pt x="7585" y="13253"/>
                  </a:cubicBezTo>
                  <a:cubicBezTo>
                    <a:pt x="7395" y="13253"/>
                    <a:pt x="7252" y="13181"/>
                    <a:pt x="7109" y="13014"/>
                  </a:cubicBezTo>
                  <a:lnTo>
                    <a:pt x="6978" y="12860"/>
                  </a:lnTo>
                  <a:lnTo>
                    <a:pt x="6871" y="13038"/>
                  </a:lnTo>
                  <a:cubicBezTo>
                    <a:pt x="6323" y="13955"/>
                    <a:pt x="5763" y="14503"/>
                    <a:pt x="5061" y="14824"/>
                  </a:cubicBezTo>
                  <a:cubicBezTo>
                    <a:pt x="5085" y="14765"/>
                    <a:pt x="5097" y="14705"/>
                    <a:pt x="5132" y="14657"/>
                  </a:cubicBezTo>
                  <a:cubicBezTo>
                    <a:pt x="5275" y="14288"/>
                    <a:pt x="5430" y="13907"/>
                    <a:pt x="5597" y="13538"/>
                  </a:cubicBezTo>
                  <a:cubicBezTo>
                    <a:pt x="5668" y="13372"/>
                    <a:pt x="5728" y="13217"/>
                    <a:pt x="5656" y="13062"/>
                  </a:cubicBezTo>
                  <a:cubicBezTo>
                    <a:pt x="5597" y="12931"/>
                    <a:pt x="5430" y="12872"/>
                    <a:pt x="5275" y="12836"/>
                  </a:cubicBezTo>
                  <a:cubicBezTo>
                    <a:pt x="5121" y="12800"/>
                    <a:pt x="4954" y="12764"/>
                    <a:pt x="4799" y="12729"/>
                  </a:cubicBezTo>
                  <a:cubicBezTo>
                    <a:pt x="4561" y="12693"/>
                    <a:pt x="4347" y="12645"/>
                    <a:pt x="4120" y="12574"/>
                  </a:cubicBezTo>
                  <a:cubicBezTo>
                    <a:pt x="3727" y="12431"/>
                    <a:pt x="3370" y="12252"/>
                    <a:pt x="3073" y="12062"/>
                  </a:cubicBezTo>
                  <a:cubicBezTo>
                    <a:pt x="2704" y="11812"/>
                    <a:pt x="2334" y="11502"/>
                    <a:pt x="1930" y="11133"/>
                  </a:cubicBezTo>
                  <a:cubicBezTo>
                    <a:pt x="1382" y="10586"/>
                    <a:pt x="1168" y="9895"/>
                    <a:pt x="965" y="9050"/>
                  </a:cubicBezTo>
                  <a:cubicBezTo>
                    <a:pt x="560" y="7419"/>
                    <a:pt x="834" y="5847"/>
                    <a:pt x="1763" y="4323"/>
                  </a:cubicBezTo>
                  <a:cubicBezTo>
                    <a:pt x="2096" y="3787"/>
                    <a:pt x="2584" y="3323"/>
                    <a:pt x="3061" y="2882"/>
                  </a:cubicBezTo>
                  <a:lnTo>
                    <a:pt x="3156" y="2787"/>
                  </a:lnTo>
                  <a:cubicBezTo>
                    <a:pt x="4311" y="1692"/>
                    <a:pt x="5716" y="1025"/>
                    <a:pt x="7323" y="763"/>
                  </a:cubicBezTo>
                  <a:cubicBezTo>
                    <a:pt x="7704" y="703"/>
                    <a:pt x="8097" y="680"/>
                    <a:pt x="8466" y="680"/>
                  </a:cubicBezTo>
                  <a:cubicBezTo>
                    <a:pt x="9800" y="680"/>
                    <a:pt x="10978" y="1084"/>
                    <a:pt x="11967" y="1882"/>
                  </a:cubicBezTo>
                  <a:cubicBezTo>
                    <a:pt x="13122" y="2835"/>
                    <a:pt x="13753" y="4001"/>
                    <a:pt x="13860" y="5347"/>
                  </a:cubicBezTo>
                  <a:cubicBezTo>
                    <a:pt x="13919" y="6097"/>
                    <a:pt x="13967" y="6942"/>
                    <a:pt x="13753" y="7764"/>
                  </a:cubicBezTo>
                  <a:lnTo>
                    <a:pt x="13729" y="7847"/>
                  </a:lnTo>
                  <a:cubicBezTo>
                    <a:pt x="13669" y="8073"/>
                    <a:pt x="13622" y="8311"/>
                    <a:pt x="13526" y="8526"/>
                  </a:cubicBezTo>
                  <a:cubicBezTo>
                    <a:pt x="13288" y="9097"/>
                    <a:pt x="13074" y="9597"/>
                    <a:pt x="12836" y="10086"/>
                  </a:cubicBezTo>
                  <a:cubicBezTo>
                    <a:pt x="12526" y="10693"/>
                    <a:pt x="12086" y="11228"/>
                    <a:pt x="11443" y="11693"/>
                  </a:cubicBezTo>
                  <a:cubicBezTo>
                    <a:pt x="10621" y="12288"/>
                    <a:pt x="9823" y="12705"/>
                    <a:pt x="8990" y="12955"/>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3" name="Google Shape;313;p25"/>
          <p:cNvGrpSpPr/>
          <p:nvPr/>
        </p:nvGrpSpPr>
        <p:grpSpPr>
          <a:xfrm>
            <a:off x="5986313" y="511650"/>
            <a:ext cx="1315564" cy="1118517"/>
            <a:chOff x="1168000" y="1750950"/>
            <a:chExt cx="405425" cy="344700"/>
          </a:xfrm>
        </p:grpSpPr>
        <p:sp>
          <p:nvSpPr>
            <p:cNvPr id="314" name="Google Shape;314;p25"/>
            <p:cNvSpPr/>
            <p:nvPr/>
          </p:nvSpPr>
          <p:spPr>
            <a:xfrm>
              <a:off x="1364750" y="1767600"/>
              <a:ext cx="190525" cy="258100"/>
            </a:xfrm>
            <a:custGeom>
              <a:rect b="b" l="l" r="r" t="t"/>
              <a:pathLst>
                <a:path extrusionOk="0" h="10324" w="7621">
                  <a:moveTo>
                    <a:pt x="5239" y="1"/>
                  </a:moveTo>
                  <a:cubicBezTo>
                    <a:pt x="5025" y="1"/>
                    <a:pt x="4810" y="60"/>
                    <a:pt x="4596" y="84"/>
                  </a:cubicBezTo>
                  <a:cubicBezTo>
                    <a:pt x="4251" y="132"/>
                    <a:pt x="3917" y="191"/>
                    <a:pt x="3572" y="239"/>
                  </a:cubicBezTo>
                  <a:cubicBezTo>
                    <a:pt x="3346" y="263"/>
                    <a:pt x="3120" y="334"/>
                    <a:pt x="2905" y="394"/>
                  </a:cubicBezTo>
                  <a:cubicBezTo>
                    <a:pt x="2489" y="513"/>
                    <a:pt x="2084" y="668"/>
                    <a:pt x="1691" y="858"/>
                  </a:cubicBezTo>
                  <a:cubicBezTo>
                    <a:pt x="1619" y="906"/>
                    <a:pt x="1536" y="906"/>
                    <a:pt x="1441" y="918"/>
                  </a:cubicBezTo>
                  <a:cubicBezTo>
                    <a:pt x="1238" y="953"/>
                    <a:pt x="1060" y="1049"/>
                    <a:pt x="905" y="1191"/>
                  </a:cubicBezTo>
                  <a:cubicBezTo>
                    <a:pt x="595" y="1501"/>
                    <a:pt x="238" y="1787"/>
                    <a:pt x="84" y="2227"/>
                  </a:cubicBezTo>
                  <a:cubicBezTo>
                    <a:pt x="72" y="2287"/>
                    <a:pt x="24" y="2323"/>
                    <a:pt x="0" y="2358"/>
                  </a:cubicBezTo>
                  <a:cubicBezTo>
                    <a:pt x="131" y="3227"/>
                    <a:pt x="262" y="4025"/>
                    <a:pt x="405" y="4835"/>
                  </a:cubicBezTo>
                  <a:cubicBezTo>
                    <a:pt x="441" y="5121"/>
                    <a:pt x="524" y="5406"/>
                    <a:pt x="595" y="5668"/>
                  </a:cubicBezTo>
                  <a:cubicBezTo>
                    <a:pt x="703" y="6037"/>
                    <a:pt x="786" y="6418"/>
                    <a:pt x="846" y="6799"/>
                  </a:cubicBezTo>
                  <a:cubicBezTo>
                    <a:pt x="893" y="7097"/>
                    <a:pt x="941" y="7395"/>
                    <a:pt x="1012" y="7692"/>
                  </a:cubicBezTo>
                  <a:cubicBezTo>
                    <a:pt x="1238" y="8514"/>
                    <a:pt x="1500" y="9312"/>
                    <a:pt x="1596" y="10169"/>
                  </a:cubicBezTo>
                  <a:cubicBezTo>
                    <a:pt x="1608" y="10240"/>
                    <a:pt x="1608" y="10312"/>
                    <a:pt x="1727" y="10324"/>
                  </a:cubicBezTo>
                  <a:cubicBezTo>
                    <a:pt x="2036" y="10085"/>
                    <a:pt x="2393" y="9907"/>
                    <a:pt x="2631" y="9573"/>
                  </a:cubicBezTo>
                  <a:cubicBezTo>
                    <a:pt x="2739" y="9419"/>
                    <a:pt x="2917" y="9312"/>
                    <a:pt x="3096" y="9276"/>
                  </a:cubicBezTo>
                  <a:cubicBezTo>
                    <a:pt x="3441" y="9181"/>
                    <a:pt x="3763" y="9050"/>
                    <a:pt x="4096" y="8883"/>
                  </a:cubicBezTo>
                  <a:cubicBezTo>
                    <a:pt x="4191" y="8835"/>
                    <a:pt x="4310" y="8811"/>
                    <a:pt x="4417" y="8800"/>
                  </a:cubicBezTo>
                  <a:cubicBezTo>
                    <a:pt x="5072" y="8692"/>
                    <a:pt x="5727" y="8597"/>
                    <a:pt x="6382" y="8514"/>
                  </a:cubicBezTo>
                  <a:cubicBezTo>
                    <a:pt x="6463" y="8506"/>
                    <a:pt x="6545" y="8486"/>
                    <a:pt x="6622" y="8486"/>
                  </a:cubicBezTo>
                  <a:cubicBezTo>
                    <a:pt x="6658" y="8486"/>
                    <a:pt x="6693" y="8491"/>
                    <a:pt x="6727" y="8502"/>
                  </a:cubicBezTo>
                  <a:cubicBezTo>
                    <a:pt x="6989" y="8573"/>
                    <a:pt x="7263" y="8526"/>
                    <a:pt x="7525" y="8585"/>
                  </a:cubicBezTo>
                  <a:cubicBezTo>
                    <a:pt x="7549" y="8585"/>
                    <a:pt x="7573" y="8561"/>
                    <a:pt x="7620" y="8526"/>
                  </a:cubicBezTo>
                  <a:cubicBezTo>
                    <a:pt x="7489" y="8180"/>
                    <a:pt x="7442" y="7788"/>
                    <a:pt x="7382" y="7383"/>
                  </a:cubicBezTo>
                  <a:cubicBezTo>
                    <a:pt x="7323" y="7026"/>
                    <a:pt x="7275" y="6668"/>
                    <a:pt x="7215" y="6311"/>
                  </a:cubicBezTo>
                  <a:cubicBezTo>
                    <a:pt x="7203" y="6156"/>
                    <a:pt x="7192" y="6014"/>
                    <a:pt x="7132" y="5894"/>
                  </a:cubicBezTo>
                  <a:cubicBezTo>
                    <a:pt x="6930" y="5406"/>
                    <a:pt x="6894" y="4882"/>
                    <a:pt x="6811" y="4370"/>
                  </a:cubicBezTo>
                  <a:cubicBezTo>
                    <a:pt x="6787" y="4228"/>
                    <a:pt x="6775" y="4061"/>
                    <a:pt x="6715" y="3918"/>
                  </a:cubicBezTo>
                  <a:cubicBezTo>
                    <a:pt x="6596" y="3597"/>
                    <a:pt x="6537" y="3275"/>
                    <a:pt x="6489" y="2942"/>
                  </a:cubicBezTo>
                  <a:lnTo>
                    <a:pt x="6358" y="1965"/>
                  </a:lnTo>
                  <a:cubicBezTo>
                    <a:pt x="6322" y="1811"/>
                    <a:pt x="6299" y="1644"/>
                    <a:pt x="6239" y="1501"/>
                  </a:cubicBezTo>
                  <a:cubicBezTo>
                    <a:pt x="6144" y="1311"/>
                    <a:pt x="6096" y="1096"/>
                    <a:pt x="6072" y="870"/>
                  </a:cubicBezTo>
                  <a:cubicBezTo>
                    <a:pt x="6060" y="703"/>
                    <a:pt x="6025" y="501"/>
                    <a:pt x="6001" y="322"/>
                  </a:cubicBezTo>
                  <a:cubicBezTo>
                    <a:pt x="5977" y="239"/>
                    <a:pt x="5941" y="144"/>
                    <a:pt x="5906" y="60"/>
                  </a:cubicBezTo>
                  <a:cubicBezTo>
                    <a:pt x="5668" y="25"/>
                    <a:pt x="5465" y="1"/>
                    <a:pt x="523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5"/>
            <p:cNvSpPr/>
            <p:nvPr/>
          </p:nvSpPr>
          <p:spPr>
            <a:xfrm>
              <a:off x="1182875" y="1809700"/>
              <a:ext cx="204525" cy="245175"/>
            </a:xfrm>
            <a:custGeom>
              <a:rect b="b" l="l" r="r" t="t"/>
              <a:pathLst>
                <a:path extrusionOk="0" h="9807" w="8181">
                  <a:moveTo>
                    <a:pt x="4383" y="1"/>
                  </a:moveTo>
                  <a:cubicBezTo>
                    <a:pt x="3995" y="1"/>
                    <a:pt x="3611" y="79"/>
                    <a:pt x="3227" y="139"/>
                  </a:cubicBezTo>
                  <a:cubicBezTo>
                    <a:pt x="2286" y="317"/>
                    <a:pt x="1382" y="615"/>
                    <a:pt x="501" y="948"/>
                  </a:cubicBezTo>
                  <a:cubicBezTo>
                    <a:pt x="322" y="1008"/>
                    <a:pt x="179" y="1115"/>
                    <a:pt x="0" y="1198"/>
                  </a:cubicBezTo>
                  <a:cubicBezTo>
                    <a:pt x="72" y="1317"/>
                    <a:pt x="108" y="1412"/>
                    <a:pt x="179" y="1484"/>
                  </a:cubicBezTo>
                  <a:cubicBezTo>
                    <a:pt x="322" y="1663"/>
                    <a:pt x="405" y="1853"/>
                    <a:pt x="417" y="2079"/>
                  </a:cubicBezTo>
                  <a:cubicBezTo>
                    <a:pt x="441" y="2341"/>
                    <a:pt x="524" y="2579"/>
                    <a:pt x="643" y="2817"/>
                  </a:cubicBezTo>
                  <a:cubicBezTo>
                    <a:pt x="679" y="2901"/>
                    <a:pt x="703" y="2984"/>
                    <a:pt x="715" y="3079"/>
                  </a:cubicBezTo>
                  <a:cubicBezTo>
                    <a:pt x="846" y="3627"/>
                    <a:pt x="977" y="4163"/>
                    <a:pt x="1096" y="4711"/>
                  </a:cubicBezTo>
                  <a:cubicBezTo>
                    <a:pt x="1239" y="5342"/>
                    <a:pt x="1370" y="5973"/>
                    <a:pt x="1501" y="6616"/>
                  </a:cubicBezTo>
                  <a:cubicBezTo>
                    <a:pt x="1536" y="6746"/>
                    <a:pt x="1560" y="6866"/>
                    <a:pt x="1596" y="6985"/>
                  </a:cubicBezTo>
                  <a:cubicBezTo>
                    <a:pt x="1751" y="7568"/>
                    <a:pt x="1905" y="8163"/>
                    <a:pt x="1965" y="8759"/>
                  </a:cubicBezTo>
                  <a:cubicBezTo>
                    <a:pt x="1977" y="8937"/>
                    <a:pt x="2013" y="9104"/>
                    <a:pt x="2036" y="9271"/>
                  </a:cubicBezTo>
                  <a:cubicBezTo>
                    <a:pt x="2072" y="9473"/>
                    <a:pt x="2191" y="9652"/>
                    <a:pt x="2286" y="9806"/>
                  </a:cubicBezTo>
                  <a:cubicBezTo>
                    <a:pt x="2584" y="9592"/>
                    <a:pt x="2846" y="9390"/>
                    <a:pt x="3120" y="9211"/>
                  </a:cubicBezTo>
                  <a:cubicBezTo>
                    <a:pt x="3763" y="8818"/>
                    <a:pt x="4453" y="8509"/>
                    <a:pt x="5203" y="8413"/>
                  </a:cubicBezTo>
                  <a:cubicBezTo>
                    <a:pt x="5584" y="8378"/>
                    <a:pt x="5954" y="8330"/>
                    <a:pt x="6323" y="8259"/>
                  </a:cubicBezTo>
                  <a:cubicBezTo>
                    <a:pt x="6453" y="8230"/>
                    <a:pt x="6581" y="8217"/>
                    <a:pt x="6707" y="8217"/>
                  </a:cubicBezTo>
                  <a:cubicBezTo>
                    <a:pt x="7108" y="8217"/>
                    <a:pt x="7487" y="8348"/>
                    <a:pt x="7859" y="8520"/>
                  </a:cubicBezTo>
                  <a:cubicBezTo>
                    <a:pt x="7930" y="8552"/>
                    <a:pt x="7996" y="8595"/>
                    <a:pt x="8068" y="8595"/>
                  </a:cubicBezTo>
                  <a:cubicBezTo>
                    <a:pt x="8103" y="8595"/>
                    <a:pt x="8140" y="8584"/>
                    <a:pt x="8180" y="8556"/>
                  </a:cubicBezTo>
                  <a:cubicBezTo>
                    <a:pt x="8180" y="8497"/>
                    <a:pt x="8180" y="8413"/>
                    <a:pt x="8168" y="8342"/>
                  </a:cubicBezTo>
                  <a:cubicBezTo>
                    <a:pt x="8121" y="7925"/>
                    <a:pt x="7990" y="7508"/>
                    <a:pt x="7870" y="7092"/>
                  </a:cubicBezTo>
                  <a:cubicBezTo>
                    <a:pt x="7680" y="6413"/>
                    <a:pt x="7489" y="5734"/>
                    <a:pt x="7406" y="5032"/>
                  </a:cubicBezTo>
                  <a:cubicBezTo>
                    <a:pt x="7394" y="4818"/>
                    <a:pt x="7335" y="4615"/>
                    <a:pt x="7275" y="4401"/>
                  </a:cubicBezTo>
                  <a:cubicBezTo>
                    <a:pt x="7156" y="3972"/>
                    <a:pt x="7049" y="3544"/>
                    <a:pt x="7013" y="3091"/>
                  </a:cubicBezTo>
                  <a:cubicBezTo>
                    <a:pt x="6918" y="2317"/>
                    <a:pt x="6835" y="1543"/>
                    <a:pt x="6751" y="770"/>
                  </a:cubicBezTo>
                  <a:cubicBezTo>
                    <a:pt x="6739" y="662"/>
                    <a:pt x="6716" y="543"/>
                    <a:pt x="6692" y="460"/>
                  </a:cubicBezTo>
                  <a:cubicBezTo>
                    <a:pt x="6561" y="424"/>
                    <a:pt x="6442" y="412"/>
                    <a:pt x="6335" y="365"/>
                  </a:cubicBezTo>
                  <a:cubicBezTo>
                    <a:pt x="5932" y="163"/>
                    <a:pt x="5510" y="37"/>
                    <a:pt x="5061" y="37"/>
                  </a:cubicBezTo>
                  <a:cubicBezTo>
                    <a:pt x="5006" y="37"/>
                    <a:pt x="4950" y="39"/>
                    <a:pt x="4894" y="43"/>
                  </a:cubicBezTo>
                  <a:lnTo>
                    <a:pt x="4846" y="43"/>
                  </a:lnTo>
                  <a:cubicBezTo>
                    <a:pt x="4691" y="13"/>
                    <a:pt x="4537" y="1"/>
                    <a:pt x="438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5"/>
            <p:cNvSpPr/>
            <p:nvPr/>
          </p:nvSpPr>
          <p:spPr>
            <a:xfrm>
              <a:off x="1247475" y="2032225"/>
              <a:ext cx="127700" cy="44675"/>
            </a:xfrm>
            <a:custGeom>
              <a:rect b="b" l="l" r="r" t="t"/>
              <a:pathLst>
                <a:path extrusionOk="0" h="1787" w="5108">
                  <a:moveTo>
                    <a:pt x="3977" y="0"/>
                  </a:moveTo>
                  <a:cubicBezTo>
                    <a:pt x="3608" y="36"/>
                    <a:pt x="3239" y="120"/>
                    <a:pt x="2858" y="143"/>
                  </a:cubicBezTo>
                  <a:cubicBezTo>
                    <a:pt x="2227" y="203"/>
                    <a:pt x="1631" y="429"/>
                    <a:pt x="1072" y="739"/>
                  </a:cubicBezTo>
                  <a:cubicBezTo>
                    <a:pt x="691" y="965"/>
                    <a:pt x="310" y="1203"/>
                    <a:pt x="0" y="1572"/>
                  </a:cubicBezTo>
                  <a:cubicBezTo>
                    <a:pt x="60" y="1644"/>
                    <a:pt x="119" y="1727"/>
                    <a:pt x="167" y="1786"/>
                  </a:cubicBezTo>
                  <a:cubicBezTo>
                    <a:pt x="333" y="1679"/>
                    <a:pt x="464" y="1548"/>
                    <a:pt x="631" y="1501"/>
                  </a:cubicBezTo>
                  <a:cubicBezTo>
                    <a:pt x="869" y="1429"/>
                    <a:pt x="1072" y="1310"/>
                    <a:pt x="1298" y="1203"/>
                  </a:cubicBezTo>
                  <a:cubicBezTo>
                    <a:pt x="1869" y="905"/>
                    <a:pt x="2477" y="739"/>
                    <a:pt x="3096" y="655"/>
                  </a:cubicBezTo>
                  <a:cubicBezTo>
                    <a:pt x="3215" y="632"/>
                    <a:pt x="3334" y="620"/>
                    <a:pt x="3429" y="572"/>
                  </a:cubicBezTo>
                  <a:cubicBezTo>
                    <a:pt x="3596" y="477"/>
                    <a:pt x="3786" y="453"/>
                    <a:pt x="3965" y="417"/>
                  </a:cubicBezTo>
                  <a:cubicBezTo>
                    <a:pt x="4322" y="358"/>
                    <a:pt x="4667" y="274"/>
                    <a:pt x="5108" y="203"/>
                  </a:cubicBezTo>
                  <a:cubicBezTo>
                    <a:pt x="4763" y="120"/>
                    <a:pt x="4524" y="60"/>
                    <a:pt x="4310" y="12"/>
                  </a:cubicBezTo>
                  <a:cubicBezTo>
                    <a:pt x="4203" y="0"/>
                    <a:pt x="4084" y="0"/>
                    <a:pt x="3977" y="0"/>
                  </a:cubicBezTo>
                  <a:close/>
                </a:path>
              </a:pathLst>
            </a:custGeom>
            <a:solidFill>
              <a:srgbClr val="A775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5"/>
            <p:cNvSpPr/>
            <p:nvPr/>
          </p:nvSpPr>
          <p:spPr>
            <a:xfrm>
              <a:off x="1416825" y="1995825"/>
              <a:ext cx="136350" cy="43425"/>
            </a:xfrm>
            <a:custGeom>
              <a:rect b="b" l="l" r="r" t="t"/>
              <a:pathLst>
                <a:path extrusionOk="0" h="1737" w="5454">
                  <a:moveTo>
                    <a:pt x="4423" y="0"/>
                  </a:moveTo>
                  <a:cubicBezTo>
                    <a:pt x="4303" y="0"/>
                    <a:pt x="4183" y="12"/>
                    <a:pt x="4061" y="40"/>
                  </a:cubicBezTo>
                  <a:cubicBezTo>
                    <a:pt x="3870" y="87"/>
                    <a:pt x="3668" y="99"/>
                    <a:pt x="3465" y="123"/>
                  </a:cubicBezTo>
                  <a:cubicBezTo>
                    <a:pt x="2787" y="206"/>
                    <a:pt x="2096" y="325"/>
                    <a:pt x="1477" y="647"/>
                  </a:cubicBezTo>
                  <a:cubicBezTo>
                    <a:pt x="1441" y="659"/>
                    <a:pt x="1418" y="683"/>
                    <a:pt x="1406" y="683"/>
                  </a:cubicBezTo>
                  <a:cubicBezTo>
                    <a:pt x="1025" y="778"/>
                    <a:pt x="703" y="1004"/>
                    <a:pt x="370" y="1218"/>
                  </a:cubicBezTo>
                  <a:cubicBezTo>
                    <a:pt x="191" y="1337"/>
                    <a:pt x="60" y="1492"/>
                    <a:pt x="1" y="1707"/>
                  </a:cubicBezTo>
                  <a:cubicBezTo>
                    <a:pt x="46" y="1727"/>
                    <a:pt x="86" y="1736"/>
                    <a:pt x="123" y="1736"/>
                  </a:cubicBezTo>
                  <a:cubicBezTo>
                    <a:pt x="211" y="1736"/>
                    <a:pt x="279" y="1686"/>
                    <a:pt x="346" y="1635"/>
                  </a:cubicBezTo>
                  <a:cubicBezTo>
                    <a:pt x="632" y="1421"/>
                    <a:pt x="941" y="1302"/>
                    <a:pt x="1263" y="1183"/>
                  </a:cubicBezTo>
                  <a:lnTo>
                    <a:pt x="1715" y="1052"/>
                  </a:lnTo>
                  <a:cubicBezTo>
                    <a:pt x="1787" y="1016"/>
                    <a:pt x="1894" y="1016"/>
                    <a:pt x="1953" y="980"/>
                  </a:cubicBezTo>
                  <a:cubicBezTo>
                    <a:pt x="2120" y="825"/>
                    <a:pt x="2311" y="814"/>
                    <a:pt x="2513" y="778"/>
                  </a:cubicBezTo>
                  <a:cubicBezTo>
                    <a:pt x="2739" y="754"/>
                    <a:pt x="2977" y="718"/>
                    <a:pt x="3204" y="683"/>
                  </a:cubicBezTo>
                  <a:cubicBezTo>
                    <a:pt x="3311" y="659"/>
                    <a:pt x="3406" y="659"/>
                    <a:pt x="3489" y="599"/>
                  </a:cubicBezTo>
                  <a:cubicBezTo>
                    <a:pt x="3680" y="456"/>
                    <a:pt x="3918" y="444"/>
                    <a:pt x="4144" y="409"/>
                  </a:cubicBezTo>
                  <a:cubicBezTo>
                    <a:pt x="4573" y="337"/>
                    <a:pt x="5001" y="266"/>
                    <a:pt x="5454" y="206"/>
                  </a:cubicBezTo>
                  <a:cubicBezTo>
                    <a:pt x="5108" y="100"/>
                    <a:pt x="4770" y="0"/>
                    <a:pt x="4423" y="0"/>
                  </a:cubicBezTo>
                  <a:close/>
                </a:path>
              </a:pathLst>
            </a:custGeom>
            <a:solidFill>
              <a:srgbClr val="A775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5"/>
            <p:cNvSpPr/>
            <p:nvPr/>
          </p:nvSpPr>
          <p:spPr>
            <a:xfrm>
              <a:off x="1168000" y="1750950"/>
              <a:ext cx="405425" cy="344700"/>
            </a:xfrm>
            <a:custGeom>
              <a:rect b="b" l="l" r="r" t="t"/>
              <a:pathLst>
                <a:path extrusionOk="0" h="13788" w="16217">
                  <a:moveTo>
                    <a:pt x="2739" y="13133"/>
                  </a:moveTo>
                  <a:cubicBezTo>
                    <a:pt x="2679" y="13121"/>
                    <a:pt x="2631" y="13097"/>
                    <a:pt x="2584" y="13097"/>
                  </a:cubicBezTo>
                  <a:cubicBezTo>
                    <a:pt x="2322" y="13061"/>
                    <a:pt x="2215" y="12895"/>
                    <a:pt x="2167" y="12656"/>
                  </a:cubicBezTo>
                  <a:cubicBezTo>
                    <a:pt x="2143" y="12478"/>
                    <a:pt x="2108" y="12287"/>
                    <a:pt x="1988" y="12144"/>
                  </a:cubicBezTo>
                  <a:cubicBezTo>
                    <a:pt x="1953" y="12061"/>
                    <a:pt x="1953" y="11978"/>
                    <a:pt x="1929" y="11883"/>
                  </a:cubicBezTo>
                  <a:cubicBezTo>
                    <a:pt x="1905" y="11704"/>
                    <a:pt x="1869" y="11513"/>
                    <a:pt x="1858" y="11335"/>
                  </a:cubicBezTo>
                  <a:cubicBezTo>
                    <a:pt x="1786" y="10835"/>
                    <a:pt x="1715" y="10311"/>
                    <a:pt x="1572" y="9799"/>
                  </a:cubicBezTo>
                  <a:cubicBezTo>
                    <a:pt x="1477" y="9418"/>
                    <a:pt x="1417" y="9013"/>
                    <a:pt x="1322" y="8632"/>
                  </a:cubicBezTo>
                  <a:cubicBezTo>
                    <a:pt x="1203" y="8061"/>
                    <a:pt x="1072" y="7501"/>
                    <a:pt x="941" y="6941"/>
                  </a:cubicBezTo>
                  <a:cubicBezTo>
                    <a:pt x="857" y="6608"/>
                    <a:pt x="774" y="6275"/>
                    <a:pt x="703" y="5929"/>
                  </a:cubicBezTo>
                  <a:cubicBezTo>
                    <a:pt x="667" y="5810"/>
                    <a:pt x="643" y="5679"/>
                    <a:pt x="595" y="5560"/>
                  </a:cubicBezTo>
                  <a:cubicBezTo>
                    <a:pt x="476" y="5239"/>
                    <a:pt x="381" y="4905"/>
                    <a:pt x="345" y="4560"/>
                  </a:cubicBezTo>
                  <a:cubicBezTo>
                    <a:pt x="322" y="4465"/>
                    <a:pt x="310" y="4358"/>
                    <a:pt x="250" y="4286"/>
                  </a:cubicBezTo>
                  <a:cubicBezTo>
                    <a:pt x="107" y="4024"/>
                    <a:pt x="83" y="3727"/>
                    <a:pt x="0" y="3465"/>
                  </a:cubicBezTo>
                  <a:cubicBezTo>
                    <a:pt x="238" y="3179"/>
                    <a:pt x="500" y="2989"/>
                    <a:pt x="834" y="2858"/>
                  </a:cubicBezTo>
                  <a:cubicBezTo>
                    <a:pt x="2036" y="2346"/>
                    <a:pt x="3262" y="1965"/>
                    <a:pt x="4548" y="1786"/>
                  </a:cubicBezTo>
                  <a:cubicBezTo>
                    <a:pt x="4632" y="1762"/>
                    <a:pt x="4703" y="1750"/>
                    <a:pt x="4763" y="1750"/>
                  </a:cubicBezTo>
                  <a:cubicBezTo>
                    <a:pt x="5287" y="1762"/>
                    <a:pt x="5798" y="1750"/>
                    <a:pt x="6310" y="1822"/>
                  </a:cubicBezTo>
                  <a:cubicBezTo>
                    <a:pt x="6668" y="1881"/>
                    <a:pt x="7037" y="1988"/>
                    <a:pt x="7346" y="2215"/>
                  </a:cubicBezTo>
                  <a:cubicBezTo>
                    <a:pt x="7430" y="2274"/>
                    <a:pt x="7525" y="2274"/>
                    <a:pt x="7620" y="2298"/>
                  </a:cubicBezTo>
                  <a:cubicBezTo>
                    <a:pt x="7930" y="1881"/>
                    <a:pt x="8275" y="1512"/>
                    <a:pt x="8680" y="1215"/>
                  </a:cubicBezTo>
                  <a:cubicBezTo>
                    <a:pt x="8811" y="1107"/>
                    <a:pt x="8977" y="1036"/>
                    <a:pt x="9156" y="1012"/>
                  </a:cubicBezTo>
                  <a:cubicBezTo>
                    <a:pt x="9275" y="988"/>
                    <a:pt x="9406" y="929"/>
                    <a:pt x="9525" y="893"/>
                  </a:cubicBezTo>
                  <a:cubicBezTo>
                    <a:pt x="9811" y="750"/>
                    <a:pt x="10073" y="595"/>
                    <a:pt x="10418" y="560"/>
                  </a:cubicBezTo>
                  <a:cubicBezTo>
                    <a:pt x="10430" y="560"/>
                    <a:pt x="10442" y="560"/>
                    <a:pt x="10466" y="548"/>
                  </a:cubicBezTo>
                  <a:cubicBezTo>
                    <a:pt x="10942" y="274"/>
                    <a:pt x="11490" y="274"/>
                    <a:pt x="12014" y="191"/>
                  </a:cubicBezTo>
                  <a:cubicBezTo>
                    <a:pt x="12264" y="143"/>
                    <a:pt x="12526" y="119"/>
                    <a:pt x="12787" y="72"/>
                  </a:cubicBezTo>
                  <a:cubicBezTo>
                    <a:pt x="13026" y="24"/>
                    <a:pt x="13264" y="0"/>
                    <a:pt x="13514" y="72"/>
                  </a:cubicBezTo>
                  <a:cubicBezTo>
                    <a:pt x="13597" y="95"/>
                    <a:pt x="13704" y="72"/>
                    <a:pt x="13811" y="72"/>
                  </a:cubicBezTo>
                  <a:cubicBezTo>
                    <a:pt x="14121" y="72"/>
                    <a:pt x="14335" y="238"/>
                    <a:pt x="14371" y="548"/>
                  </a:cubicBezTo>
                  <a:cubicBezTo>
                    <a:pt x="14419" y="786"/>
                    <a:pt x="14454" y="1036"/>
                    <a:pt x="14478" y="1274"/>
                  </a:cubicBezTo>
                  <a:cubicBezTo>
                    <a:pt x="14526" y="1548"/>
                    <a:pt x="14550" y="1810"/>
                    <a:pt x="14692" y="2060"/>
                  </a:cubicBezTo>
                  <a:cubicBezTo>
                    <a:pt x="14752" y="2179"/>
                    <a:pt x="14776" y="2334"/>
                    <a:pt x="14788" y="2477"/>
                  </a:cubicBezTo>
                  <a:cubicBezTo>
                    <a:pt x="14847" y="2810"/>
                    <a:pt x="14895" y="3131"/>
                    <a:pt x="14942" y="3465"/>
                  </a:cubicBezTo>
                  <a:cubicBezTo>
                    <a:pt x="14990" y="3786"/>
                    <a:pt x="15062" y="4120"/>
                    <a:pt x="15169" y="4429"/>
                  </a:cubicBezTo>
                  <a:cubicBezTo>
                    <a:pt x="15240" y="4655"/>
                    <a:pt x="15264" y="4905"/>
                    <a:pt x="15300" y="5144"/>
                  </a:cubicBezTo>
                  <a:cubicBezTo>
                    <a:pt x="15359" y="5572"/>
                    <a:pt x="15443" y="5989"/>
                    <a:pt x="15585" y="6406"/>
                  </a:cubicBezTo>
                  <a:cubicBezTo>
                    <a:pt x="15681" y="6691"/>
                    <a:pt x="15704" y="7001"/>
                    <a:pt x="15740" y="7299"/>
                  </a:cubicBezTo>
                  <a:cubicBezTo>
                    <a:pt x="15776" y="7501"/>
                    <a:pt x="15824" y="7692"/>
                    <a:pt x="15907" y="7882"/>
                  </a:cubicBezTo>
                  <a:cubicBezTo>
                    <a:pt x="16026" y="8168"/>
                    <a:pt x="16121" y="8477"/>
                    <a:pt x="16181" y="8787"/>
                  </a:cubicBezTo>
                  <a:cubicBezTo>
                    <a:pt x="16216" y="9061"/>
                    <a:pt x="16193" y="9323"/>
                    <a:pt x="16157" y="9608"/>
                  </a:cubicBezTo>
                  <a:cubicBezTo>
                    <a:pt x="16145" y="9704"/>
                    <a:pt x="16062" y="9775"/>
                    <a:pt x="16002" y="9882"/>
                  </a:cubicBezTo>
                  <a:cubicBezTo>
                    <a:pt x="16050" y="10132"/>
                    <a:pt x="16181" y="10382"/>
                    <a:pt x="16074" y="10656"/>
                  </a:cubicBezTo>
                  <a:cubicBezTo>
                    <a:pt x="15883" y="10740"/>
                    <a:pt x="15704" y="10740"/>
                    <a:pt x="15526" y="10668"/>
                  </a:cubicBezTo>
                  <a:cubicBezTo>
                    <a:pt x="15300" y="10573"/>
                    <a:pt x="15073" y="10561"/>
                    <a:pt x="14847" y="10620"/>
                  </a:cubicBezTo>
                  <a:cubicBezTo>
                    <a:pt x="14633" y="10668"/>
                    <a:pt x="14395" y="10680"/>
                    <a:pt x="14169" y="10728"/>
                  </a:cubicBezTo>
                  <a:cubicBezTo>
                    <a:pt x="14002" y="10751"/>
                    <a:pt x="13823" y="10775"/>
                    <a:pt x="13669" y="10870"/>
                  </a:cubicBezTo>
                  <a:cubicBezTo>
                    <a:pt x="13585" y="10930"/>
                    <a:pt x="13466" y="10954"/>
                    <a:pt x="13347" y="10966"/>
                  </a:cubicBezTo>
                  <a:cubicBezTo>
                    <a:pt x="13121" y="11013"/>
                    <a:pt x="12883" y="11025"/>
                    <a:pt x="12656" y="11073"/>
                  </a:cubicBezTo>
                  <a:cubicBezTo>
                    <a:pt x="12478" y="11097"/>
                    <a:pt x="12287" y="11097"/>
                    <a:pt x="12121" y="11228"/>
                  </a:cubicBezTo>
                  <a:cubicBezTo>
                    <a:pt x="12085" y="11263"/>
                    <a:pt x="12025" y="11287"/>
                    <a:pt x="11966" y="11287"/>
                  </a:cubicBezTo>
                  <a:cubicBezTo>
                    <a:pt x="11573" y="11287"/>
                    <a:pt x="11228" y="11466"/>
                    <a:pt x="10871" y="11561"/>
                  </a:cubicBezTo>
                  <a:cubicBezTo>
                    <a:pt x="10597" y="11632"/>
                    <a:pt x="10311" y="11763"/>
                    <a:pt x="10073" y="11966"/>
                  </a:cubicBezTo>
                  <a:cubicBezTo>
                    <a:pt x="9918" y="12085"/>
                    <a:pt x="9787" y="12121"/>
                    <a:pt x="9597" y="12049"/>
                  </a:cubicBezTo>
                  <a:cubicBezTo>
                    <a:pt x="9418" y="11978"/>
                    <a:pt x="9204" y="11918"/>
                    <a:pt x="9013" y="11966"/>
                  </a:cubicBezTo>
                  <a:cubicBezTo>
                    <a:pt x="8406" y="11799"/>
                    <a:pt x="7823" y="11990"/>
                    <a:pt x="7227" y="12121"/>
                  </a:cubicBezTo>
                  <a:cubicBezTo>
                    <a:pt x="6941" y="12180"/>
                    <a:pt x="6668" y="12264"/>
                    <a:pt x="6382" y="12299"/>
                  </a:cubicBezTo>
                  <a:cubicBezTo>
                    <a:pt x="5668" y="12442"/>
                    <a:pt x="5001" y="12692"/>
                    <a:pt x="4382" y="13073"/>
                  </a:cubicBezTo>
                  <a:cubicBezTo>
                    <a:pt x="4370" y="13097"/>
                    <a:pt x="4358" y="13097"/>
                    <a:pt x="4358" y="13109"/>
                  </a:cubicBezTo>
                  <a:cubicBezTo>
                    <a:pt x="4060" y="13240"/>
                    <a:pt x="3763" y="13359"/>
                    <a:pt x="3560" y="13645"/>
                  </a:cubicBezTo>
                  <a:cubicBezTo>
                    <a:pt x="3501" y="13716"/>
                    <a:pt x="3346" y="13752"/>
                    <a:pt x="3239" y="13764"/>
                  </a:cubicBezTo>
                  <a:cubicBezTo>
                    <a:pt x="3108" y="13788"/>
                    <a:pt x="2989" y="13716"/>
                    <a:pt x="2917" y="13597"/>
                  </a:cubicBezTo>
                  <a:cubicBezTo>
                    <a:pt x="2881" y="13407"/>
                    <a:pt x="2810" y="13276"/>
                    <a:pt x="2739" y="13133"/>
                  </a:cubicBezTo>
                  <a:close/>
                  <a:moveTo>
                    <a:pt x="7882" y="3024"/>
                  </a:moveTo>
                  <a:cubicBezTo>
                    <a:pt x="8013" y="3893"/>
                    <a:pt x="8156" y="4691"/>
                    <a:pt x="8287" y="5501"/>
                  </a:cubicBezTo>
                  <a:cubicBezTo>
                    <a:pt x="8335" y="5787"/>
                    <a:pt x="8406" y="6072"/>
                    <a:pt x="8477" y="6334"/>
                  </a:cubicBezTo>
                  <a:cubicBezTo>
                    <a:pt x="8585" y="6703"/>
                    <a:pt x="8680" y="7084"/>
                    <a:pt x="8727" y="7465"/>
                  </a:cubicBezTo>
                  <a:cubicBezTo>
                    <a:pt x="8775" y="7763"/>
                    <a:pt x="8823" y="8061"/>
                    <a:pt x="8894" y="8358"/>
                  </a:cubicBezTo>
                  <a:cubicBezTo>
                    <a:pt x="9120" y="9180"/>
                    <a:pt x="9394" y="9978"/>
                    <a:pt x="9478" y="10835"/>
                  </a:cubicBezTo>
                  <a:cubicBezTo>
                    <a:pt x="9489" y="10906"/>
                    <a:pt x="9489" y="10978"/>
                    <a:pt x="9608" y="10990"/>
                  </a:cubicBezTo>
                  <a:cubicBezTo>
                    <a:pt x="9918" y="10751"/>
                    <a:pt x="10275" y="10573"/>
                    <a:pt x="10513" y="10239"/>
                  </a:cubicBezTo>
                  <a:cubicBezTo>
                    <a:pt x="10621" y="10085"/>
                    <a:pt x="10799" y="9978"/>
                    <a:pt x="10978" y="9942"/>
                  </a:cubicBezTo>
                  <a:cubicBezTo>
                    <a:pt x="11323" y="9847"/>
                    <a:pt x="11656" y="9716"/>
                    <a:pt x="11978" y="9549"/>
                  </a:cubicBezTo>
                  <a:cubicBezTo>
                    <a:pt x="12085" y="9501"/>
                    <a:pt x="12204" y="9477"/>
                    <a:pt x="12311" y="9466"/>
                  </a:cubicBezTo>
                  <a:cubicBezTo>
                    <a:pt x="12954" y="9358"/>
                    <a:pt x="13621" y="9263"/>
                    <a:pt x="14264" y="9180"/>
                  </a:cubicBezTo>
                  <a:cubicBezTo>
                    <a:pt x="14395" y="9168"/>
                    <a:pt x="14514" y="9132"/>
                    <a:pt x="14609" y="9168"/>
                  </a:cubicBezTo>
                  <a:cubicBezTo>
                    <a:pt x="14883" y="9239"/>
                    <a:pt x="15145" y="9192"/>
                    <a:pt x="15419" y="9251"/>
                  </a:cubicBezTo>
                  <a:cubicBezTo>
                    <a:pt x="15431" y="9251"/>
                    <a:pt x="15454" y="9227"/>
                    <a:pt x="15502" y="9192"/>
                  </a:cubicBezTo>
                  <a:cubicBezTo>
                    <a:pt x="15335" y="8835"/>
                    <a:pt x="15300" y="8430"/>
                    <a:pt x="15240" y="8037"/>
                  </a:cubicBezTo>
                  <a:cubicBezTo>
                    <a:pt x="15181" y="7680"/>
                    <a:pt x="15133" y="7322"/>
                    <a:pt x="15073" y="6965"/>
                  </a:cubicBezTo>
                  <a:cubicBezTo>
                    <a:pt x="15062" y="6810"/>
                    <a:pt x="15038" y="6668"/>
                    <a:pt x="14978" y="6549"/>
                  </a:cubicBezTo>
                  <a:cubicBezTo>
                    <a:pt x="14788" y="6048"/>
                    <a:pt x="14740" y="5537"/>
                    <a:pt x="14669" y="5025"/>
                  </a:cubicBezTo>
                  <a:cubicBezTo>
                    <a:pt x="14645" y="4882"/>
                    <a:pt x="14621" y="4715"/>
                    <a:pt x="14561" y="4560"/>
                  </a:cubicBezTo>
                  <a:cubicBezTo>
                    <a:pt x="14442" y="4251"/>
                    <a:pt x="14383" y="3929"/>
                    <a:pt x="14347" y="3596"/>
                  </a:cubicBezTo>
                  <a:lnTo>
                    <a:pt x="14204" y="2619"/>
                  </a:lnTo>
                  <a:cubicBezTo>
                    <a:pt x="14180" y="2465"/>
                    <a:pt x="14145" y="2298"/>
                    <a:pt x="14085" y="2155"/>
                  </a:cubicBezTo>
                  <a:cubicBezTo>
                    <a:pt x="14002" y="1965"/>
                    <a:pt x="13954" y="1750"/>
                    <a:pt x="13930" y="1524"/>
                  </a:cubicBezTo>
                  <a:cubicBezTo>
                    <a:pt x="13907" y="1346"/>
                    <a:pt x="13883" y="1155"/>
                    <a:pt x="13847" y="976"/>
                  </a:cubicBezTo>
                  <a:cubicBezTo>
                    <a:pt x="13835" y="893"/>
                    <a:pt x="13788" y="798"/>
                    <a:pt x="13764" y="714"/>
                  </a:cubicBezTo>
                  <a:cubicBezTo>
                    <a:pt x="13526" y="679"/>
                    <a:pt x="13311" y="655"/>
                    <a:pt x="13097" y="655"/>
                  </a:cubicBezTo>
                  <a:cubicBezTo>
                    <a:pt x="12883" y="655"/>
                    <a:pt x="12656" y="714"/>
                    <a:pt x="12454" y="738"/>
                  </a:cubicBezTo>
                  <a:cubicBezTo>
                    <a:pt x="12109" y="786"/>
                    <a:pt x="11764" y="845"/>
                    <a:pt x="11430" y="893"/>
                  </a:cubicBezTo>
                  <a:cubicBezTo>
                    <a:pt x="11204" y="917"/>
                    <a:pt x="10978" y="988"/>
                    <a:pt x="10751" y="1048"/>
                  </a:cubicBezTo>
                  <a:cubicBezTo>
                    <a:pt x="10335" y="1167"/>
                    <a:pt x="9942" y="1322"/>
                    <a:pt x="9549" y="1512"/>
                  </a:cubicBezTo>
                  <a:cubicBezTo>
                    <a:pt x="9478" y="1560"/>
                    <a:pt x="9382" y="1560"/>
                    <a:pt x="9299" y="1572"/>
                  </a:cubicBezTo>
                  <a:cubicBezTo>
                    <a:pt x="9085" y="1607"/>
                    <a:pt x="8906" y="1703"/>
                    <a:pt x="8763" y="1846"/>
                  </a:cubicBezTo>
                  <a:cubicBezTo>
                    <a:pt x="8454" y="2155"/>
                    <a:pt x="8096" y="2429"/>
                    <a:pt x="7942" y="2881"/>
                  </a:cubicBezTo>
                  <a:cubicBezTo>
                    <a:pt x="7954" y="2953"/>
                    <a:pt x="7918" y="3000"/>
                    <a:pt x="7882" y="3024"/>
                  </a:cubicBezTo>
                  <a:close/>
                  <a:moveTo>
                    <a:pt x="584" y="3572"/>
                  </a:moveTo>
                  <a:cubicBezTo>
                    <a:pt x="655" y="3691"/>
                    <a:pt x="679" y="3774"/>
                    <a:pt x="762" y="3846"/>
                  </a:cubicBezTo>
                  <a:cubicBezTo>
                    <a:pt x="905" y="4024"/>
                    <a:pt x="976" y="4215"/>
                    <a:pt x="1000" y="4441"/>
                  </a:cubicBezTo>
                  <a:cubicBezTo>
                    <a:pt x="1024" y="4715"/>
                    <a:pt x="1096" y="4953"/>
                    <a:pt x="1215" y="5191"/>
                  </a:cubicBezTo>
                  <a:cubicBezTo>
                    <a:pt x="1262" y="5263"/>
                    <a:pt x="1274" y="5358"/>
                    <a:pt x="1298" y="5441"/>
                  </a:cubicBezTo>
                  <a:cubicBezTo>
                    <a:pt x="1429" y="5989"/>
                    <a:pt x="1560" y="6525"/>
                    <a:pt x="1679" y="7072"/>
                  </a:cubicBezTo>
                  <a:cubicBezTo>
                    <a:pt x="1810" y="7703"/>
                    <a:pt x="1953" y="8346"/>
                    <a:pt x="2084" y="8977"/>
                  </a:cubicBezTo>
                  <a:cubicBezTo>
                    <a:pt x="2108" y="9120"/>
                    <a:pt x="2143" y="9239"/>
                    <a:pt x="2167" y="9358"/>
                  </a:cubicBezTo>
                  <a:cubicBezTo>
                    <a:pt x="2334" y="9930"/>
                    <a:pt x="2489" y="10525"/>
                    <a:pt x="2548" y="11121"/>
                  </a:cubicBezTo>
                  <a:cubicBezTo>
                    <a:pt x="2560" y="11299"/>
                    <a:pt x="2584" y="11466"/>
                    <a:pt x="2620" y="11632"/>
                  </a:cubicBezTo>
                  <a:cubicBezTo>
                    <a:pt x="2643" y="11835"/>
                    <a:pt x="2762" y="12013"/>
                    <a:pt x="2870" y="12168"/>
                  </a:cubicBezTo>
                  <a:cubicBezTo>
                    <a:pt x="3167" y="11954"/>
                    <a:pt x="3417" y="11752"/>
                    <a:pt x="3703" y="11573"/>
                  </a:cubicBezTo>
                  <a:cubicBezTo>
                    <a:pt x="4346" y="11180"/>
                    <a:pt x="5025" y="10870"/>
                    <a:pt x="5787" y="10787"/>
                  </a:cubicBezTo>
                  <a:cubicBezTo>
                    <a:pt x="6156" y="10740"/>
                    <a:pt x="6537" y="10692"/>
                    <a:pt x="6906" y="10620"/>
                  </a:cubicBezTo>
                  <a:cubicBezTo>
                    <a:pt x="7453" y="10501"/>
                    <a:pt x="7942" y="10668"/>
                    <a:pt x="8442" y="10882"/>
                  </a:cubicBezTo>
                  <a:cubicBezTo>
                    <a:pt x="8537" y="10930"/>
                    <a:pt x="8644" y="11001"/>
                    <a:pt x="8763" y="10918"/>
                  </a:cubicBezTo>
                  <a:cubicBezTo>
                    <a:pt x="8763" y="10859"/>
                    <a:pt x="8763" y="10787"/>
                    <a:pt x="8751" y="10704"/>
                  </a:cubicBezTo>
                  <a:cubicBezTo>
                    <a:pt x="8704" y="10275"/>
                    <a:pt x="8585" y="9858"/>
                    <a:pt x="8465" y="9442"/>
                  </a:cubicBezTo>
                  <a:cubicBezTo>
                    <a:pt x="8275" y="8763"/>
                    <a:pt x="8084" y="8084"/>
                    <a:pt x="8001" y="7370"/>
                  </a:cubicBezTo>
                  <a:cubicBezTo>
                    <a:pt x="7989" y="7168"/>
                    <a:pt x="7930" y="6953"/>
                    <a:pt x="7870" y="6751"/>
                  </a:cubicBezTo>
                  <a:cubicBezTo>
                    <a:pt x="7751" y="6322"/>
                    <a:pt x="7644" y="5882"/>
                    <a:pt x="7608" y="5441"/>
                  </a:cubicBezTo>
                  <a:cubicBezTo>
                    <a:pt x="7513" y="4667"/>
                    <a:pt x="7430" y="3893"/>
                    <a:pt x="7346" y="3120"/>
                  </a:cubicBezTo>
                  <a:cubicBezTo>
                    <a:pt x="7334" y="3012"/>
                    <a:pt x="7311" y="2893"/>
                    <a:pt x="7287" y="2810"/>
                  </a:cubicBezTo>
                  <a:cubicBezTo>
                    <a:pt x="7156" y="2774"/>
                    <a:pt x="7037" y="2762"/>
                    <a:pt x="6930" y="2715"/>
                  </a:cubicBezTo>
                  <a:cubicBezTo>
                    <a:pt x="6477" y="2489"/>
                    <a:pt x="6001" y="2358"/>
                    <a:pt x="5489" y="2393"/>
                  </a:cubicBezTo>
                  <a:lnTo>
                    <a:pt x="5441" y="2393"/>
                  </a:lnTo>
                  <a:cubicBezTo>
                    <a:pt x="4894" y="2286"/>
                    <a:pt x="4358" y="2405"/>
                    <a:pt x="3822" y="2489"/>
                  </a:cubicBezTo>
                  <a:cubicBezTo>
                    <a:pt x="2881" y="2667"/>
                    <a:pt x="1977" y="2965"/>
                    <a:pt x="1096" y="3298"/>
                  </a:cubicBezTo>
                  <a:cubicBezTo>
                    <a:pt x="905" y="3370"/>
                    <a:pt x="762" y="3477"/>
                    <a:pt x="584" y="3572"/>
                  </a:cubicBezTo>
                  <a:close/>
                  <a:moveTo>
                    <a:pt x="8299" y="11454"/>
                  </a:moveTo>
                  <a:cubicBezTo>
                    <a:pt x="7954" y="11359"/>
                    <a:pt x="7727" y="11311"/>
                    <a:pt x="7501" y="11263"/>
                  </a:cubicBezTo>
                  <a:cubicBezTo>
                    <a:pt x="7394" y="11240"/>
                    <a:pt x="7275" y="11228"/>
                    <a:pt x="7156" y="11240"/>
                  </a:cubicBezTo>
                  <a:cubicBezTo>
                    <a:pt x="6787" y="11287"/>
                    <a:pt x="6418" y="11359"/>
                    <a:pt x="6037" y="11394"/>
                  </a:cubicBezTo>
                  <a:cubicBezTo>
                    <a:pt x="5406" y="11454"/>
                    <a:pt x="4810" y="11680"/>
                    <a:pt x="4251" y="11990"/>
                  </a:cubicBezTo>
                  <a:cubicBezTo>
                    <a:pt x="3870" y="12216"/>
                    <a:pt x="3489" y="12454"/>
                    <a:pt x="3179" y="12823"/>
                  </a:cubicBezTo>
                  <a:cubicBezTo>
                    <a:pt x="3239" y="12895"/>
                    <a:pt x="3298" y="12978"/>
                    <a:pt x="3346" y="13037"/>
                  </a:cubicBezTo>
                  <a:cubicBezTo>
                    <a:pt x="3512" y="12930"/>
                    <a:pt x="3643" y="12787"/>
                    <a:pt x="3810" y="12752"/>
                  </a:cubicBezTo>
                  <a:cubicBezTo>
                    <a:pt x="4048" y="12680"/>
                    <a:pt x="4251" y="12549"/>
                    <a:pt x="4477" y="12454"/>
                  </a:cubicBezTo>
                  <a:cubicBezTo>
                    <a:pt x="5048" y="12156"/>
                    <a:pt x="5656" y="11990"/>
                    <a:pt x="6275" y="11906"/>
                  </a:cubicBezTo>
                  <a:cubicBezTo>
                    <a:pt x="6394" y="11883"/>
                    <a:pt x="6513" y="11871"/>
                    <a:pt x="6608" y="11823"/>
                  </a:cubicBezTo>
                  <a:cubicBezTo>
                    <a:pt x="6775" y="11728"/>
                    <a:pt x="6965" y="11704"/>
                    <a:pt x="7144" y="11656"/>
                  </a:cubicBezTo>
                  <a:cubicBezTo>
                    <a:pt x="7501" y="11609"/>
                    <a:pt x="7858" y="11549"/>
                    <a:pt x="8299" y="11454"/>
                  </a:cubicBezTo>
                  <a:close/>
                  <a:moveTo>
                    <a:pt x="15383" y="9978"/>
                  </a:moveTo>
                  <a:cubicBezTo>
                    <a:pt x="14931" y="9858"/>
                    <a:pt x="14478" y="9727"/>
                    <a:pt x="14002" y="9835"/>
                  </a:cubicBezTo>
                  <a:cubicBezTo>
                    <a:pt x="13811" y="9882"/>
                    <a:pt x="13597" y="9894"/>
                    <a:pt x="13407" y="9918"/>
                  </a:cubicBezTo>
                  <a:cubicBezTo>
                    <a:pt x="12728" y="10001"/>
                    <a:pt x="12037" y="10120"/>
                    <a:pt x="11418" y="10442"/>
                  </a:cubicBezTo>
                  <a:cubicBezTo>
                    <a:pt x="11383" y="10454"/>
                    <a:pt x="11359" y="10478"/>
                    <a:pt x="11335" y="10478"/>
                  </a:cubicBezTo>
                  <a:cubicBezTo>
                    <a:pt x="10966" y="10573"/>
                    <a:pt x="10644" y="10799"/>
                    <a:pt x="10311" y="11013"/>
                  </a:cubicBezTo>
                  <a:cubicBezTo>
                    <a:pt x="10132" y="11132"/>
                    <a:pt x="10001" y="11287"/>
                    <a:pt x="9942" y="11502"/>
                  </a:cubicBezTo>
                  <a:cubicBezTo>
                    <a:pt x="10085" y="11573"/>
                    <a:pt x="10192" y="11502"/>
                    <a:pt x="10287" y="11430"/>
                  </a:cubicBezTo>
                  <a:cubicBezTo>
                    <a:pt x="10561" y="11216"/>
                    <a:pt x="10882" y="11097"/>
                    <a:pt x="11204" y="10978"/>
                  </a:cubicBezTo>
                  <a:lnTo>
                    <a:pt x="11656" y="10847"/>
                  </a:lnTo>
                  <a:cubicBezTo>
                    <a:pt x="11728" y="10811"/>
                    <a:pt x="11835" y="10811"/>
                    <a:pt x="11894" y="10775"/>
                  </a:cubicBezTo>
                  <a:cubicBezTo>
                    <a:pt x="12049" y="10620"/>
                    <a:pt x="12252" y="10609"/>
                    <a:pt x="12454" y="10573"/>
                  </a:cubicBezTo>
                  <a:cubicBezTo>
                    <a:pt x="12680" y="10549"/>
                    <a:pt x="12918" y="10513"/>
                    <a:pt x="13145" y="10478"/>
                  </a:cubicBezTo>
                  <a:cubicBezTo>
                    <a:pt x="13240" y="10454"/>
                    <a:pt x="13347" y="10454"/>
                    <a:pt x="13418" y="10394"/>
                  </a:cubicBezTo>
                  <a:cubicBezTo>
                    <a:pt x="13621" y="10251"/>
                    <a:pt x="13859" y="10239"/>
                    <a:pt x="14073" y="10204"/>
                  </a:cubicBezTo>
                  <a:cubicBezTo>
                    <a:pt x="14526" y="10132"/>
                    <a:pt x="14954" y="10061"/>
                    <a:pt x="15383" y="997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5"/>
            <p:cNvSpPr/>
            <p:nvPr/>
          </p:nvSpPr>
          <p:spPr>
            <a:xfrm>
              <a:off x="1404625" y="1833700"/>
              <a:ext cx="89925" cy="110150"/>
            </a:xfrm>
            <a:custGeom>
              <a:rect b="b" l="l" r="r" t="t"/>
              <a:pathLst>
                <a:path extrusionOk="0" h="4406" w="3597">
                  <a:moveTo>
                    <a:pt x="1679" y="1834"/>
                  </a:moveTo>
                  <a:cubicBezTo>
                    <a:pt x="1846" y="1488"/>
                    <a:pt x="2025" y="1167"/>
                    <a:pt x="2037" y="762"/>
                  </a:cubicBezTo>
                  <a:cubicBezTo>
                    <a:pt x="1906" y="762"/>
                    <a:pt x="1798" y="774"/>
                    <a:pt x="1679" y="774"/>
                  </a:cubicBezTo>
                  <a:cubicBezTo>
                    <a:pt x="1310" y="822"/>
                    <a:pt x="941" y="869"/>
                    <a:pt x="560" y="893"/>
                  </a:cubicBezTo>
                  <a:cubicBezTo>
                    <a:pt x="441" y="917"/>
                    <a:pt x="346" y="917"/>
                    <a:pt x="227" y="893"/>
                  </a:cubicBezTo>
                  <a:cubicBezTo>
                    <a:pt x="108" y="881"/>
                    <a:pt x="13" y="774"/>
                    <a:pt x="1" y="655"/>
                  </a:cubicBezTo>
                  <a:cubicBezTo>
                    <a:pt x="1" y="560"/>
                    <a:pt x="48" y="452"/>
                    <a:pt x="143" y="417"/>
                  </a:cubicBezTo>
                  <a:cubicBezTo>
                    <a:pt x="274" y="381"/>
                    <a:pt x="417" y="322"/>
                    <a:pt x="560" y="298"/>
                  </a:cubicBezTo>
                  <a:cubicBezTo>
                    <a:pt x="1072" y="214"/>
                    <a:pt x="1596" y="119"/>
                    <a:pt x="2096" y="60"/>
                  </a:cubicBezTo>
                  <a:cubicBezTo>
                    <a:pt x="2572" y="0"/>
                    <a:pt x="2906" y="357"/>
                    <a:pt x="2787" y="833"/>
                  </a:cubicBezTo>
                  <a:cubicBezTo>
                    <a:pt x="2703" y="1119"/>
                    <a:pt x="2608" y="1381"/>
                    <a:pt x="2501" y="1655"/>
                  </a:cubicBezTo>
                  <a:lnTo>
                    <a:pt x="2322" y="2096"/>
                  </a:lnTo>
                  <a:cubicBezTo>
                    <a:pt x="2394" y="2179"/>
                    <a:pt x="2465" y="2227"/>
                    <a:pt x="2513" y="2274"/>
                  </a:cubicBezTo>
                  <a:cubicBezTo>
                    <a:pt x="2644" y="2441"/>
                    <a:pt x="2584" y="2667"/>
                    <a:pt x="2394" y="2727"/>
                  </a:cubicBezTo>
                  <a:cubicBezTo>
                    <a:pt x="2287" y="2750"/>
                    <a:pt x="2168" y="2774"/>
                    <a:pt x="2048" y="2798"/>
                  </a:cubicBezTo>
                  <a:cubicBezTo>
                    <a:pt x="1977" y="3012"/>
                    <a:pt x="1810" y="3203"/>
                    <a:pt x="1906" y="3441"/>
                  </a:cubicBezTo>
                  <a:cubicBezTo>
                    <a:pt x="2037" y="3500"/>
                    <a:pt x="2144" y="3453"/>
                    <a:pt x="2227" y="3393"/>
                  </a:cubicBezTo>
                  <a:cubicBezTo>
                    <a:pt x="2549" y="3215"/>
                    <a:pt x="2906" y="3215"/>
                    <a:pt x="3239" y="3203"/>
                  </a:cubicBezTo>
                  <a:cubicBezTo>
                    <a:pt x="3418" y="3191"/>
                    <a:pt x="3572" y="3322"/>
                    <a:pt x="3584" y="3465"/>
                  </a:cubicBezTo>
                  <a:cubicBezTo>
                    <a:pt x="3596" y="3620"/>
                    <a:pt x="3513" y="3762"/>
                    <a:pt x="3334" y="3822"/>
                  </a:cubicBezTo>
                  <a:cubicBezTo>
                    <a:pt x="3275" y="3846"/>
                    <a:pt x="3227" y="3858"/>
                    <a:pt x="3168" y="3870"/>
                  </a:cubicBezTo>
                  <a:cubicBezTo>
                    <a:pt x="2727" y="3917"/>
                    <a:pt x="2322" y="4120"/>
                    <a:pt x="1906" y="4286"/>
                  </a:cubicBezTo>
                  <a:cubicBezTo>
                    <a:pt x="1727" y="4358"/>
                    <a:pt x="1513" y="4393"/>
                    <a:pt x="1310" y="4393"/>
                  </a:cubicBezTo>
                  <a:cubicBezTo>
                    <a:pt x="1060" y="4405"/>
                    <a:pt x="894" y="4215"/>
                    <a:pt x="953" y="3977"/>
                  </a:cubicBezTo>
                  <a:cubicBezTo>
                    <a:pt x="1001" y="3762"/>
                    <a:pt x="977" y="3548"/>
                    <a:pt x="1156" y="3381"/>
                  </a:cubicBezTo>
                  <a:cubicBezTo>
                    <a:pt x="1179" y="3370"/>
                    <a:pt x="1191" y="3322"/>
                    <a:pt x="1191" y="3310"/>
                  </a:cubicBezTo>
                  <a:cubicBezTo>
                    <a:pt x="1156" y="3084"/>
                    <a:pt x="1298" y="2893"/>
                    <a:pt x="1370" y="2691"/>
                  </a:cubicBezTo>
                  <a:cubicBezTo>
                    <a:pt x="1394" y="2631"/>
                    <a:pt x="1394" y="2560"/>
                    <a:pt x="1429" y="2477"/>
                  </a:cubicBezTo>
                  <a:cubicBezTo>
                    <a:pt x="1298" y="2417"/>
                    <a:pt x="1191" y="2369"/>
                    <a:pt x="1072" y="2310"/>
                  </a:cubicBezTo>
                  <a:cubicBezTo>
                    <a:pt x="1001" y="2274"/>
                    <a:pt x="905" y="2250"/>
                    <a:pt x="834" y="2203"/>
                  </a:cubicBezTo>
                  <a:cubicBezTo>
                    <a:pt x="727" y="2143"/>
                    <a:pt x="715" y="2000"/>
                    <a:pt x="786" y="1905"/>
                  </a:cubicBezTo>
                  <a:cubicBezTo>
                    <a:pt x="894" y="1774"/>
                    <a:pt x="1036" y="1715"/>
                    <a:pt x="1203" y="1762"/>
                  </a:cubicBezTo>
                  <a:cubicBezTo>
                    <a:pt x="1370" y="1762"/>
                    <a:pt x="1513" y="1786"/>
                    <a:pt x="1679" y="1834"/>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5"/>
            <p:cNvSpPr/>
            <p:nvPr/>
          </p:nvSpPr>
          <p:spPr>
            <a:xfrm>
              <a:off x="1254025" y="1863150"/>
              <a:ext cx="75025" cy="122375"/>
            </a:xfrm>
            <a:custGeom>
              <a:rect b="b" l="l" r="r" t="t"/>
              <a:pathLst>
                <a:path extrusionOk="0" h="4895" w="3001">
                  <a:moveTo>
                    <a:pt x="1786" y="2977"/>
                  </a:moveTo>
                  <a:cubicBezTo>
                    <a:pt x="1584" y="3037"/>
                    <a:pt x="1405" y="3096"/>
                    <a:pt x="1226" y="3144"/>
                  </a:cubicBezTo>
                  <a:cubicBezTo>
                    <a:pt x="1072" y="3192"/>
                    <a:pt x="893" y="3192"/>
                    <a:pt x="691" y="3215"/>
                  </a:cubicBezTo>
                  <a:cubicBezTo>
                    <a:pt x="679" y="3513"/>
                    <a:pt x="595" y="3799"/>
                    <a:pt x="631" y="4097"/>
                  </a:cubicBezTo>
                  <a:cubicBezTo>
                    <a:pt x="667" y="4323"/>
                    <a:pt x="679" y="4561"/>
                    <a:pt x="572" y="4775"/>
                  </a:cubicBezTo>
                  <a:cubicBezTo>
                    <a:pt x="536" y="4882"/>
                    <a:pt x="393" y="4894"/>
                    <a:pt x="333" y="4811"/>
                  </a:cubicBezTo>
                  <a:cubicBezTo>
                    <a:pt x="274" y="4739"/>
                    <a:pt x="214" y="4644"/>
                    <a:pt x="191" y="4561"/>
                  </a:cubicBezTo>
                  <a:cubicBezTo>
                    <a:pt x="83" y="4239"/>
                    <a:pt x="0" y="3930"/>
                    <a:pt x="71" y="3585"/>
                  </a:cubicBezTo>
                  <a:cubicBezTo>
                    <a:pt x="83" y="3501"/>
                    <a:pt x="83" y="3394"/>
                    <a:pt x="83" y="3287"/>
                  </a:cubicBezTo>
                  <a:lnTo>
                    <a:pt x="83" y="2775"/>
                  </a:lnTo>
                  <a:cubicBezTo>
                    <a:pt x="83" y="2668"/>
                    <a:pt x="95" y="2561"/>
                    <a:pt x="83" y="2477"/>
                  </a:cubicBezTo>
                  <a:cubicBezTo>
                    <a:pt x="12" y="1918"/>
                    <a:pt x="71" y="1382"/>
                    <a:pt x="95" y="834"/>
                  </a:cubicBezTo>
                  <a:cubicBezTo>
                    <a:pt x="119" y="596"/>
                    <a:pt x="191" y="394"/>
                    <a:pt x="333" y="191"/>
                  </a:cubicBezTo>
                  <a:cubicBezTo>
                    <a:pt x="488" y="1"/>
                    <a:pt x="691" y="1"/>
                    <a:pt x="857" y="167"/>
                  </a:cubicBezTo>
                  <a:cubicBezTo>
                    <a:pt x="929" y="239"/>
                    <a:pt x="976" y="334"/>
                    <a:pt x="1036" y="406"/>
                  </a:cubicBezTo>
                  <a:cubicBezTo>
                    <a:pt x="1453" y="989"/>
                    <a:pt x="1869" y="1584"/>
                    <a:pt x="2179" y="2239"/>
                  </a:cubicBezTo>
                  <a:cubicBezTo>
                    <a:pt x="2417" y="2727"/>
                    <a:pt x="2655" y="3215"/>
                    <a:pt x="2941" y="3680"/>
                  </a:cubicBezTo>
                  <a:cubicBezTo>
                    <a:pt x="3000" y="3763"/>
                    <a:pt x="3000" y="3906"/>
                    <a:pt x="3000" y="4001"/>
                  </a:cubicBezTo>
                  <a:cubicBezTo>
                    <a:pt x="3000" y="4168"/>
                    <a:pt x="2893" y="4287"/>
                    <a:pt x="2762" y="4335"/>
                  </a:cubicBezTo>
                  <a:cubicBezTo>
                    <a:pt x="2643" y="4358"/>
                    <a:pt x="2512" y="4299"/>
                    <a:pt x="2441" y="4180"/>
                  </a:cubicBezTo>
                  <a:cubicBezTo>
                    <a:pt x="2346" y="4025"/>
                    <a:pt x="2262" y="3858"/>
                    <a:pt x="2179" y="3692"/>
                  </a:cubicBezTo>
                  <a:cubicBezTo>
                    <a:pt x="2084" y="3430"/>
                    <a:pt x="1941" y="3192"/>
                    <a:pt x="1786" y="2977"/>
                  </a:cubicBezTo>
                  <a:close/>
                  <a:moveTo>
                    <a:pt x="738" y="2620"/>
                  </a:moveTo>
                  <a:cubicBezTo>
                    <a:pt x="1036" y="2608"/>
                    <a:pt x="1286" y="2549"/>
                    <a:pt x="1500" y="2322"/>
                  </a:cubicBezTo>
                  <a:cubicBezTo>
                    <a:pt x="1250" y="1906"/>
                    <a:pt x="1084" y="1465"/>
                    <a:pt x="714" y="1108"/>
                  </a:cubicBezTo>
                  <a:cubicBezTo>
                    <a:pt x="607" y="1584"/>
                    <a:pt x="619" y="2144"/>
                    <a:pt x="738" y="2620"/>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1" name="Google Shape;321;p25"/>
          <p:cNvGrpSpPr/>
          <p:nvPr/>
        </p:nvGrpSpPr>
        <p:grpSpPr>
          <a:xfrm>
            <a:off x="6844557" y="268597"/>
            <a:ext cx="653616" cy="895336"/>
            <a:chOff x="1731150" y="1748550"/>
            <a:chExt cx="228625" cy="313175"/>
          </a:xfrm>
        </p:grpSpPr>
        <p:sp>
          <p:nvSpPr>
            <p:cNvPr id="322" name="Google Shape;322;p25"/>
            <p:cNvSpPr/>
            <p:nvPr/>
          </p:nvSpPr>
          <p:spPr>
            <a:xfrm>
              <a:off x="1775500" y="1809575"/>
              <a:ext cx="134275" cy="179800"/>
            </a:xfrm>
            <a:custGeom>
              <a:rect b="b" l="l" r="r" t="t"/>
              <a:pathLst>
                <a:path extrusionOk="0" h="7192" w="5371">
                  <a:moveTo>
                    <a:pt x="5335" y="584"/>
                  </a:moveTo>
                  <a:cubicBezTo>
                    <a:pt x="5335" y="560"/>
                    <a:pt x="5335" y="548"/>
                    <a:pt x="5347" y="525"/>
                  </a:cubicBezTo>
                  <a:lnTo>
                    <a:pt x="5371" y="429"/>
                  </a:lnTo>
                  <a:lnTo>
                    <a:pt x="5299" y="370"/>
                  </a:lnTo>
                  <a:lnTo>
                    <a:pt x="5228" y="310"/>
                  </a:lnTo>
                  <a:cubicBezTo>
                    <a:pt x="5109" y="215"/>
                    <a:pt x="4954" y="108"/>
                    <a:pt x="4763" y="36"/>
                  </a:cubicBezTo>
                  <a:lnTo>
                    <a:pt x="4656" y="1"/>
                  </a:lnTo>
                  <a:lnTo>
                    <a:pt x="4585" y="72"/>
                  </a:lnTo>
                  <a:cubicBezTo>
                    <a:pt x="4573" y="108"/>
                    <a:pt x="4537" y="120"/>
                    <a:pt x="4525" y="132"/>
                  </a:cubicBezTo>
                  <a:cubicBezTo>
                    <a:pt x="4478" y="179"/>
                    <a:pt x="4442" y="227"/>
                    <a:pt x="4406" y="286"/>
                  </a:cubicBezTo>
                  <a:lnTo>
                    <a:pt x="4228" y="548"/>
                  </a:lnTo>
                  <a:cubicBezTo>
                    <a:pt x="4168" y="655"/>
                    <a:pt x="4097" y="751"/>
                    <a:pt x="4037" y="834"/>
                  </a:cubicBezTo>
                  <a:lnTo>
                    <a:pt x="2394" y="3156"/>
                  </a:lnTo>
                  <a:cubicBezTo>
                    <a:pt x="1656" y="4215"/>
                    <a:pt x="929" y="5251"/>
                    <a:pt x="179" y="6311"/>
                  </a:cubicBezTo>
                  <a:cubicBezTo>
                    <a:pt x="132" y="6370"/>
                    <a:pt x="120" y="6418"/>
                    <a:pt x="96" y="6478"/>
                  </a:cubicBezTo>
                  <a:cubicBezTo>
                    <a:pt x="72" y="6501"/>
                    <a:pt x="72" y="6525"/>
                    <a:pt x="60" y="6549"/>
                  </a:cubicBezTo>
                  <a:lnTo>
                    <a:pt x="1" y="6668"/>
                  </a:lnTo>
                  <a:lnTo>
                    <a:pt x="608" y="7097"/>
                  </a:lnTo>
                  <a:lnTo>
                    <a:pt x="703" y="6978"/>
                  </a:lnTo>
                  <a:lnTo>
                    <a:pt x="703" y="6978"/>
                  </a:lnTo>
                  <a:lnTo>
                    <a:pt x="608" y="7097"/>
                  </a:lnTo>
                  <a:lnTo>
                    <a:pt x="727" y="7192"/>
                  </a:lnTo>
                  <a:lnTo>
                    <a:pt x="822" y="7073"/>
                  </a:lnTo>
                  <a:cubicBezTo>
                    <a:pt x="2323" y="4930"/>
                    <a:pt x="3799" y="2834"/>
                    <a:pt x="5275" y="727"/>
                  </a:cubicBezTo>
                  <a:cubicBezTo>
                    <a:pt x="5311" y="667"/>
                    <a:pt x="5335" y="608"/>
                    <a:pt x="5335" y="584"/>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5"/>
            <p:cNvSpPr/>
            <p:nvPr/>
          </p:nvSpPr>
          <p:spPr>
            <a:xfrm>
              <a:off x="1760925" y="1797675"/>
              <a:ext cx="126825" cy="174450"/>
            </a:xfrm>
            <a:custGeom>
              <a:rect b="b" l="l" r="r" t="t"/>
              <a:pathLst>
                <a:path extrusionOk="0" h="6978" w="5073">
                  <a:moveTo>
                    <a:pt x="2477" y="4060"/>
                  </a:moveTo>
                  <a:lnTo>
                    <a:pt x="3858" y="2096"/>
                  </a:lnTo>
                  <a:cubicBezTo>
                    <a:pt x="4025" y="1858"/>
                    <a:pt x="4203" y="1620"/>
                    <a:pt x="4382" y="1382"/>
                  </a:cubicBezTo>
                  <a:cubicBezTo>
                    <a:pt x="4560" y="1143"/>
                    <a:pt x="4727" y="905"/>
                    <a:pt x="4882" y="667"/>
                  </a:cubicBezTo>
                  <a:cubicBezTo>
                    <a:pt x="4930" y="608"/>
                    <a:pt x="4965" y="536"/>
                    <a:pt x="4989" y="477"/>
                  </a:cubicBezTo>
                  <a:cubicBezTo>
                    <a:pt x="5001" y="441"/>
                    <a:pt x="5001" y="429"/>
                    <a:pt x="5013" y="405"/>
                  </a:cubicBezTo>
                  <a:lnTo>
                    <a:pt x="5072" y="286"/>
                  </a:lnTo>
                  <a:lnTo>
                    <a:pt x="4680" y="0"/>
                  </a:lnTo>
                  <a:lnTo>
                    <a:pt x="4584" y="60"/>
                  </a:lnTo>
                  <a:cubicBezTo>
                    <a:pt x="4572" y="72"/>
                    <a:pt x="4560" y="72"/>
                    <a:pt x="4560" y="84"/>
                  </a:cubicBezTo>
                  <a:cubicBezTo>
                    <a:pt x="4525" y="108"/>
                    <a:pt x="4477" y="131"/>
                    <a:pt x="4441" y="179"/>
                  </a:cubicBezTo>
                  <a:cubicBezTo>
                    <a:pt x="4299" y="369"/>
                    <a:pt x="4156" y="548"/>
                    <a:pt x="4001" y="727"/>
                  </a:cubicBezTo>
                  <a:cubicBezTo>
                    <a:pt x="3810" y="965"/>
                    <a:pt x="3608" y="1203"/>
                    <a:pt x="3441" y="1489"/>
                  </a:cubicBezTo>
                  <a:cubicBezTo>
                    <a:pt x="3227" y="1834"/>
                    <a:pt x="2989" y="2155"/>
                    <a:pt x="2775" y="2477"/>
                  </a:cubicBezTo>
                  <a:lnTo>
                    <a:pt x="2667" y="2632"/>
                  </a:lnTo>
                  <a:cubicBezTo>
                    <a:pt x="2429" y="2977"/>
                    <a:pt x="2144" y="3382"/>
                    <a:pt x="1965" y="3822"/>
                  </a:cubicBezTo>
                  <a:cubicBezTo>
                    <a:pt x="1941" y="3918"/>
                    <a:pt x="1882" y="3989"/>
                    <a:pt x="1822" y="4084"/>
                  </a:cubicBezTo>
                  <a:cubicBezTo>
                    <a:pt x="1501" y="4513"/>
                    <a:pt x="1203" y="4953"/>
                    <a:pt x="893" y="5394"/>
                  </a:cubicBezTo>
                  <a:lnTo>
                    <a:pt x="155" y="6465"/>
                  </a:lnTo>
                  <a:cubicBezTo>
                    <a:pt x="119" y="6501"/>
                    <a:pt x="108" y="6537"/>
                    <a:pt x="96" y="6585"/>
                  </a:cubicBezTo>
                  <a:cubicBezTo>
                    <a:pt x="96" y="6596"/>
                    <a:pt x="72" y="6608"/>
                    <a:pt x="60" y="6620"/>
                  </a:cubicBezTo>
                  <a:lnTo>
                    <a:pt x="0" y="6763"/>
                  </a:lnTo>
                  <a:lnTo>
                    <a:pt x="393" y="6977"/>
                  </a:lnTo>
                  <a:lnTo>
                    <a:pt x="465" y="6906"/>
                  </a:lnTo>
                  <a:lnTo>
                    <a:pt x="512" y="6858"/>
                  </a:lnTo>
                  <a:cubicBezTo>
                    <a:pt x="536" y="6835"/>
                    <a:pt x="572" y="6799"/>
                    <a:pt x="596" y="6763"/>
                  </a:cubicBezTo>
                  <a:cubicBezTo>
                    <a:pt x="750" y="6549"/>
                    <a:pt x="893" y="6346"/>
                    <a:pt x="1048" y="6144"/>
                  </a:cubicBezTo>
                  <a:cubicBezTo>
                    <a:pt x="1251" y="5823"/>
                    <a:pt x="2477" y="4060"/>
                    <a:pt x="2477" y="4060"/>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5"/>
            <p:cNvSpPr/>
            <p:nvPr/>
          </p:nvSpPr>
          <p:spPr>
            <a:xfrm>
              <a:off x="1799625" y="1824750"/>
              <a:ext cx="126525" cy="172075"/>
            </a:xfrm>
            <a:custGeom>
              <a:rect b="b" l="l" r="r" t="t"/>
              <a:pathLst>
                <a:path extrusionOk="0" h="6883" w="5061">
                  <a:moveTo>
                    <a:pt x="4667" y="1"/>
                  </a:moveTo>
                  <a:lnTo>
                    <a:pt x="4572" y="60"/>
                  </a:lnTo>
                  <a:cubicBezTo>
                    <a:pt x="4560" y="72"/>
                    <a:pt x="4548" y="72"/>
                    <a:pt x="4525" y="96"/>
                  </a:cubicBezTo>
                  <a:cubicBezTo>
                    <a:pt x="4501" y="120"/>
                    <a:pt x="4453" y="132"/>
                    <a:pt x="4429" y="179"/>
                  </a:cubicBezTo>
                  <a:cubicBezTo>
                    <a:pt x="3548" y="1501"/>
                    <a:pt x="2620" y="2835"/>
                    <a:pt x="1715" y="4097"/>
                  </a:cubicBezTo>
                  <a:cubicBezTo>
                    <a:pt x="1215" y="4811"/>
                    <a:pt x="691" y="5561"/>
                    <a:pt x="179" y="6287"/>
                  </a:cubicBezTo>
                  <a:cubicBezTo>
                    <a:pt x="143" y="6347"/>
                    <a:pt x="107" y="6418"/>
                    <a:pt x="84" y="6478"/>
                  </a:cubicBezTo>
                  <a:cubicBezTo>
                    <a:pt x="60" y="6502"/>
                    <a:pt x="48" y="6525"/>
                    <a:pt x="48" y="6549"/>
                  </a:cubicBezTo>
                  <a:lnTo>
                    <a:pt x="0" y="6621"/>
                  </a:lnTo>
                  <a:lnTo>
                    <a:pt x="48" y="6704"/>
                  </a:lnTo>
                  <a:cubicBezTo>
                    <a:pt x="84" y="6752"/>
                    <a:pt x="155" y="6883"/>
                    <a:pt x="298" y="6883"/>
                  </a:cubicBezTo>
                  <a:cubicBezTo>
                    <a:pt x="345" y="6883"/>
                    <a:pt x="381" y="6859"/>
                    <a:pt x="417" y="6847"/>
                  </a:cubicBezTo>
                  <a:lnTo>
                    <a:pt x="465" y="6835"/>
                  </a:lnTo>
                  <a:lnTo>
                    <a:pt x="917" y="6192"/>
                  </a:lnTo>
                  <a:cubicBezTo>
                    <a:pt x="1310" y="5609"/>
                    <a:pt x="1727" y="5037"/>
                    <a:pt x="2131" y="4454"/>
                  </a:cubicBezTo>
                  <a:lnTo>
                    <a:pt x="2167" y="4418"/>
                  </a:lnTo>
                  <a:cubicBezTo>
                    <a:pt x="2250" y="4299"/>
                    <a:pt x="2322" y="4180"/>
                    <a:pt x="2429" y="4097"/>
                  </a:cubicBezTo>
                  <a:cubicBezTo>
                    <a:pt x="2715" y="3847"/>
                    <a:pt x="2941" y="3525"/>
                    <a:pt x="3155" y="3227"/>
                  </a:cubicBezTo>
                  <a:lnTo>
                    <a:pt x="3239" y="3132"/>
                  </a:lnTo>
                  <a:lnTo>
                    <a:pt x="3453" y="2811"/>
                  </a:lnTo>
                  <a:cubicBezTo>
                    <a:pt x="3667" y="2513"/>
                    <a:pt x="3882" y="2204"/>
                    <a:pt x="4132" y="1906"/>
                  </a:cubicBezTo>
                  <a:cubicBezTo>
                    <a:pt x="4322" y="1656"/>
                    <a:pt x="4477" y="1382"/>
                    <a:pt x="4644" y="1120"/>
                  </a:cubicBezTo>
                  <a:cubicBezTo>
                    <a:pt x="4763" y="930"/>
                    <a:pt x="4870" y="751"/>
                    <a:pt x="5001" y="549"/>
                  </a:cubicBezTo>
                  <a:cubicBezTo>
                    <a:pt x="5037" y="513"/>
                    <a:pt x="5048" y="453"/>
                    <a:pt x="5048" y="406"/>
                  </a:cubicBezTo>
                  <a:lnTo>
                    <a:pt x="5048" y="358"/>
                  </a:lnTo>
                  <a:lnTo>
                    <a:pt x="5060" y="251"/>
                  </a:ln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5"/>
            <p:cNvSpPr/>
            <p:nvPr/>
          </p:nvSpPr>
          <p:spPr>
            <a:xfrm>
              <a:off x="1749900" y="1968525"/>
              <a:ext cx="51225" cy="58075"/>
            </a:xfrm>
            <a:custGeom>
              <a:rect b="b" l="l" r="r" t="t"/>
              <a:pathLst>
                <a:path extrusionOk="0" h="2323" w="2049">
                  <a:moveTo>
                    <a:pt x="346" y="1"/>
                  </a:moveTo>
                  <a:lnTo>
                    <a:pt x="287" y="191"/>
                  </a:lnTo>
                  <a:cubicBezTo>
                    <a:pt x="263" y="227"/>
                    <a:pt x="251" y="251"/>
                    <a:pt x="251" y="286"/>
                  </a:cubicBezTo>
                  <a:cubicBezTo>
                    <a:pt x="227" y="358"/>
                    <a:pt x="203" y="417"/>
                    <a:pt x="191" y="477"/>
                  </a:cubicBezTo>
                  <a:cubicBezTo>
                    <a:pt x="144" y="655"/>
                    <a:pt x="120" y="846"/>
                    <a:pt x="72" y="1024"/>
                  </a:cubicBezTo>
                  <a:lnTo>
                    <a:pt x="60" y="1132"/>
                  </a:lnTo>
                  <a:cubicBezTo>
                    <a:pt x="48" y="1203"/>
                    <a:pt x="25" y="1275"/>
                    <a:pt x="25" y="1358"/>
                  </a:cubicBezTo>
                  <a:cubicBezTo>
                    <a:pt x="1" y="1572"/>
                    <a:pt x="72" y="1775"/>
                    <a:pt x="263" y="1894"/>
                  </a:cubicBezTo>
                  <a:cubicBezTo>
                    <a:pt x="382" y="1965"/>
                    <a:pt x="906" y="2322"/>
                    <a:pt x="906" y="2322"/>
                  </a:cubicBezTo>
                  <a:lnTo>
                    <a:pt x="1120" y="2167"/>
                  </a:lnTo>
                  <a:cubicBezTo>
                    <a:pt x="1203" y="2108"/>
                    <a:pt x="1299" y="2048"/>
                    <a:pt x="1382" y="1977"/>
                  </a:cubicBezTo>
                  <a:cubicBezTo>
                    <a:pt x="1477" y="1906"/>
                    <a:pt x="1561" y="1846"/>
                    <a:pt x="1656" y="1775"/>
                  </a:cubicBezTo>
                  <a:lnTo>
                    <a:pt x="1715" y="1715"/>
                  </a:lnTo>
                  <a:cubicBezTo>
                    <a:pt x="1811" y="1620"/>
                    <a:pt x="1953" y="1489"/>
                    <a:pt x="2025" y="1263"/>
                  </a:cubicBezTo>
                  <a:lnTo>
                    <a:pt x="2049" y="1155"/>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5"/>
            <p:cNvSpPr/>
            <p:nvPr/>
          </p:nvSpPr>
          <p:spPr>
            <a:xfrm>
              <a:off x="1896950" y="1757775"/>
              <a:ext cx="53900" cy="48550"/>
            </a:xfrm>
            <a:custGeom>
              <a:rect b="b" l="l" r="r" t="t"/>
              <a:pathLst>
                <a:path extrusionOk="0" h="1942" w="2156">
                  <a:moveTo>
                    <a:pt x="2120" y="977"/>
                  </a:moveTo>
                  <a:cubicBezTo>
                    <a:pt x="1727" y="382"/>
                    <a:pt x="1429" y="168"/>
                    <a:pt x="751" y="25"/>
                  </a:cubicBezTo>
                  <a:lnTo>
                    <a:pt x="691" y="1"/>
                  </a:lnTo>
                  <a:lnTo>
                    <a:pt x="655" y="37"/>
                  </a:lnTo>
                  <a:cubicBezTo>
                    <a:pt x="417" y="156"/>
                    <a:pt x="132" y="299"/>
                    <a:pt x="24" y="656"/>
                  </a:cubicBezTo>
                  <a:lnTo>
                    <a:pt x="1" y="751"/>
                  </a:lnTo>
                  <a:lnTo>
                    <a:pt x="72" y="811"/>
                  </a:lnTo>
                  <a:cubicBezTo>
                    <a:pt x="513" y="1227"/>
                    <a:pt x="1036" y="1584"/>
                    <a:pt x="1620" y="1894"/>
                  </a:cubicBezTo>
                  <a:lnTo>
                    <a:pt x="1703" y="1942"/>
                  </a:lnTo>
                  <a:lnTo>
                    <a:pt x="1786" y="1882"/>
                  </a:lnTo>
                  <a:cubicBezTo>
                    <a:pt x="2108" y="1644"/>
                    <a:pt x="2144" y="1299"/>
                    <a:pt x="2156" y="1049"/>
                  </a:cubicBezTo>
                  <a:lnTo>
                    <a:pt x="2156" y="989"/>
                  </a:ln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5"/>
            <p:cNvSpPr/>
            <p:nvPr/>
          </p:nvSpPr>
          <p:spPr>
            <a:xfrm>
              <a:off x="1878200" y="1780700"/>
              <a:ext cx="62825" cy="50625"/>
            </a:xfrm>
            <a:custGeom>
              <a:rect b="b" l="l" r="r" t="t"/>
              <a:pathLst>
                <a:path extrusionOk="0" h="2025" w="2513">
                  <a:moveTo>
                    <a:pt x="2394" y="1346"/>
                  </a:moveTo>
                  <a:cubicBezTo>
                    <a:pt x="2334" y="1203"/>
                    <a:pt x="2251" y="1096"/>
                    <a:pt x="2120" y="989"/>
                  </a:cubicBezTo>
                  <a:cubicBezTo>
                    <a:pt x="1834" y="798"/>
                    <a:pt x="1560" y="608"/>
                    <a:pt x="1286" y="417"/>
                  </a:cubicBezTo>
                  <a:lnTo>
                    <a:pt x="905" y="144"/>
                  </a:lnTo>
                  <a:cubicBezTo>
                    <a:pt x="893" y="144"/>
                    <a:pt x="893" y="132"/>
                    <a:pt x="882" y="120"/>
                  </a:cubicBezTo>
                  <a:cubicBezTo>
                    <a:pt x="834" y="84"/>
                    <a:pt x="774" y="36"/>
                    <a:pt x="703" y="25"/>
                  </a:cubicBezTo>
                  <a:cubicBezTo>
                    <a:pt x="608" y="13"/>
                    <a:pt x="524" y="1"/>
                    <a:pt x="429" y="1"/>
                  </a:cubicBezTo>
                  <a:cubicBezTo>
                    <a:pt x="393" y="1"/>
                    <a:pt x="334" y="1"/>
                    <a:pt x="286" y="13"/>
                  </a:cubicBezTo>
                  <a:cubicBezTo>
                    <a:pt x="120" y="36"/>
                    <a:pt x="0" y="203"/>
                    <a:pt x="0" y="394"/>
                  </a:cubicBezTo>
                  <a:lnTo>
                    <a:pt x="0" y="489"/>
                  </a:lnTo>
                  <a:lnTo>
                    <a:pt x="72" y="537"/>
                  </a:lnTo>
                  <a:cubicBezTo>
                    <a:pt x="96" y="548"/>
                    <a:pt x="108" y="548"/>
                    <a:pt x="131" y="560"/>
                  </a:cubicBezTo>
                  <a:cubicBezTo>
                    <a:pt x="179" y="596"/>
                    <a:pt x="239" y="620"/>
                    <a:pt x="298" y="656"/>
                  </a:cubicBezTo>
                  <a:cubicBezTo>
                    <a:pt x="584" y="775"/>
                    <a:pt x="774" y="906"/>
                    <a:pt x="953" y="1072"/>
                  </a:cubicBezTo>
                  <a:cubicBezTo>
                    <a:pt x="1108" y="1203"/>
                    <a:pt x="1286" y="1310"/>
                    <a:pt x="1465" y="1394"/>
                  </a:cubicBezTo>
                  <a:lnTo>
                    <a:pt x="1548" y="1441"/>
                  </a:lnTo>
                  <a:cubicBezTo>
                    <a:pt x="1655" y="1501"/>
                    <a:pt x="1763" y="1620"/>
                    <a:pt x="1858" y="1739"/>
                  </a:cubicBezTo>
                  <a:cubicBezTo>
                    <a:pt x="1917" y="1799"/>
                    <a:pt x="1965" y="1858"/>
                    <a:pt x="2025" y="1918"/>
                  </a:cubicBezTo>
                  <a:lnTo>
                    <a:pt x="2120" y="2025"/>
                  </a:lnTo>
                  <a:lnTo>
                    <a:pt x="2215" y="1930"/>
                  </a:lnTo>
                  <a:cubicBezTo>
                    <a:pt x="2358" y="1822"/>
                    <a:pt x="2513" y="1644"/>
                    <a:pt x="2394" y="134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5"/>
            <p:cNvSpPr/>
            <p:nvPr/>
          </p:nvSpPr>
          <p:spPr>
            <a:xfrm>
              <a:off x="1731150" y="1748550"/>
              <a:ext cx="228625" cy="313175"/>
            </a:xfrm>
            <a:custGeom>
              <a:rect b="b" l="l" r="r" t="t"/>
              <a:pathLst>
                <a:path extrusionOk="0" h="12527" w="9145">
                  <a:moveTo>
                    <a:pt x="7609" y="1"/>
                  </a:moveTo>
                  <a:cubicBezTo>
                    <a:pt x="8097" y="346"/>
                    <a:pt x="8573" y="691"/>
                    <a:pt x="9050" y="1013"/>
                  </a:cubicBezTo>
                  <a:cubicBezTo>
                    <a:pt x="9145" y="1311"/>
                    <a:pt x="9109" y="1584"/>
                    <a:pt x="9038" y="1858"/>
                  </a:cubicBezTo>
                  <a:cubicBezTo>
                    <a:pt x="8990" y="2037"/>
                    <a:pt x="8883" y="2156"/>
                    <a:pt x="8799" y="2299"/>
                  </a:cubicBezTo>
                  <a:cubicBezTo>
                    <a:pt x="8692" y="2454"/>
                    <a:pt x="8561" y="2608"/>
                    <a:pt x="8609" y="2835"/>
                  </a:cubicBezTo>
                  <a:cubicBezTo>
                    <a:pt x="8621" y="2918"/>
                    <a:pt x="8561" y="3025"/>
                    <a:pt x="8514" y="3096"/>
                  </a:cubicBezTo>
                  <a:cubicBezTo>
                    <a:pt x="7716" y="4228"/>
                    <a:pt x="7002" y="5430"/>
                    <a:pt x="6192" y="6561"/>
                  </a:cubicBezTo>
                  <a:cubicBezTo>
                    <a:pt x="6013" y="6823"/>
                    <a:pt x="5823" y="7061"/>
                    <a:pt x="5609" y="7276"/>
                  </a:cubicBezTo>
                  <a:cubicBezTo>
                    <a:pt x="5418" y="7490"/>
                    <a:pt x="5240" y="7692"/>
                    <a:pt x="5097" y="7930"/>
                  </a:cubicBezTo>
                  <a:cubicBezTo>
                    <a:pt x="4704" y="8502"/>
                    <a:pt x="4299" y="9062"/>
                    <a:pt x="3918" y="9633"/>
                  </a:cubicBezTo>
                  <a:cubicBezTo>
                    <a:pt x="3739" y="9883"/>
                    <a:pt x="3561" y="10133"/>
                    <a:pt x="3382" y="10371"/>
                  </a:cubicBezTo>
                  <a:cubicBezTo>
                    <a:pt x="3335" y="10431"/>
                    <a:pt x="3275" y="10490"/>
                    <a:pt x="3227" y="10514"/>
                  </a:cubicBezTo>
                  <a:cubicBezTo>
                    <a:pt x="3037" y="10538"/>
                    <a:pt x="2965" y="10693"/>
                    <a:pt x="2846" y="10812"/>
                  </a:cubicBezTo>
                  <a:cubicBezTo>
                    <a:pt x="2739" y="10907"/>
                    <a:pt x="2596" y="10990"/>
                    <a:pt x="2489" y="11086"/>
                  </a:cubicBezTo>
                  <a:cubicBezTo>
                    <a:pt x="2013" y="11538"/>
                    <a:pt x="1465" y="11907"/>
                    <a:pt x="965" y="12336"/>
                  </a:cubicBezTo>
                  <a:cubicBezTo>
                    <a:pt x="751" y="12526"/>
                    <a:pt x="227" y="12431"/>
                    <a:pt x="60" y="12169"/>
                  </a:cubicBezTo>
                  <a:cubicBezTo>
                    <a:pt x="13" y="12098"/>
                    <a:pt x="1" y="12014"/>
                    <a:pt x="13" y="11931"/>
                  </a:cubicBezTo>
                  <a:cubicBezTo>
                    <a:pt x="36" y="11752"/>
                    <a:pt x="48" y="11562"/>
                    <a:pt x="96" y="11395"/>
                  </a:cubicBezTo>
                  <a:cubicBezTo>
                    <a:pt x="239" y="10919"/>
                    <a:pt x="334" y="10419"/>
                    <a:pt x="417" y="9931"/>
                  </a:cubicBezTo>
                  <a:cubicBezTo>
                    <a:pt x="477" y="9633"/>
                    <a:pt x="548" y="9335"/>
                    <a:pt x="644" y="9038"/>
                  </a:cubicBezTo>
                  <a:cubicBezTo>
                    <a:pt x="703" y="8823"/>
                    <a:pt x="810" y="8621"/>
                    <a:pt x="929" y="8419"/>
                  </a:cubicBezTo>
                  <a:cubicBezTo>
                    <a:pt x="1430" y="7561"/>
                    <a:pt x="2072" y="6799"/>
                    <a:pt x="2620" y="5966"/>
                  </a:cubicBezTo>
                  <a:cubicBezTo>
                    <a:pt x="2751" y="5775"/>
                    <a:pt x="2858" y="5549"/>
                    <a:pt x="2977" y="5347"/>
                  </a:cubicBezTo>
                  <a:cubicBezTo>
                    <a:pt x="3132" y="5109"/>
                    <a:pt x="3251" y="4847"/>
                    <a:pt x="3406" y="4632"/>
                  </a:cubicBezTo>
                  <a:cubicBezTo>
                    <a:pt x="4037" y="3739"/>
                    <a:pt x="4680" y="2846"/>
                    <a:pt x="5359" y="1977"/>
                  </a:cubicBezTo>
                  <a:cubicBezTo>
                    <a:pt x="5537" y="1751"/>
                    <a:pt x="5704" y="1501"/>
                    <a:pt x="5871" y="1251"/>
                  </a:cubicBezTo>
                  <a:cubicBezTo>
                    <a:pt x="5942" y="1144"/>
                    <a:pt x="6013" y="1037"/>
                    <a:pt x="6168" y="1025"/>
                  </a:cubicBezTo>
                  <a:cubicBezTo>
                    <a:pt x="6323" y="1001"/>
                    <a:pt x="6418" y="858"/>
                    <a:pt x="6502" y="739"/>
                  </a:cubicBezTo>
                  <a:cubicBezTo>
                    <a:pt x="6621" y="596"/>
                    <a:pt x="6716" y="429"/>
                    <a:pt x="6883" y="299"/>
                  </a:cubicBezTo>
                  <a:cubicBezTo>
                    <a:pt x="7073" y="132"/>
                    <a:pt x="7311" y="48"/>
                    <a:pt x="7609" y="1"/>
                  </a:cubicBezTo>
                  <a:close/>
                  <a:moveTo>
                    <a:pt x="2477" y="9407"/>
                  </a:moveTo>
                  <a:cubicBezTo>
                    <a:pt x="3977" y="7264"/>
                    <a:pt x="5454" y="5168"/>
                    <a:pt x="6918" y="3073"/>
                  </a:cubicBezTo>
                  <a:cubicBezTo>
                    <a:pt x="6942" y="3037"/>
                    <a:pt x="6954" y="2989"/>
                    <a:pt x="6966" y="2918"/>
                  </a:cubicBezTo>
                  <a:cubicBezTo>
                    <a:pt x="6823" y="2799"/>
                    <a:pt x="6692" y="2680"/>
                    <a:pt x="6478" y="2608"/>
                  </a:cubicBezTo>
                  <a:cubicBezTo>
                    <a:pt x="6418" y="2680"/>
                    <a:pt x="6359" y="2739"/>
                    <a:pt x="6311" y="2799"/>
                  </a:cubicBezTo>
                  <a:cubicBezTo>
                    <a:pt x="6180" y="2977"/>
                    <a:pt x="6061" y="3168"/>
                    <a:pt x="5942" y="3370"/>
                  </a:cubicBezTo>
                  <a:cubicBezTo>
                    <a:pt x="4656" y="5192"/>
                    <a:pt x="3370" y="7014"/>
                    <a:pt x="2084" y="8847"/>
                  </a:cubicBezTo>
                  <a:cubicBezTo>
                    <a:pt x="2037" y="8907"/>
                    <a:pt x="2013" y="8978"/>
                    <a:pt x="1965" y="9050"/>
                  </a:cubicBezTo>
                  <a:cubicBezTo>
                    <a:pt x="2144" y="9169"/>
                    <a:pt x="2299" y="9276"/>
                    <a:pt x="2477" y="9407"/>
                  </a:cubicBezTo>
                  <a:close/>
                  <a:moveTo>
                    <a:pt x="1537" y="8740"/>
                  </a:moveTo>
                  <a:cubicBezTo>
                    <a:pt x="1584" y="8692"/>
                    <a:pt x="1632" y="8669"/>
                    <a:pt x="1656" y="8621"/>
                  </a:cubicBezTo>
                  <a:cubicBezTo>
                    <a:pt x="1811" y="8407"/>
                    <a:pt x="1953" y="8216"/>
                    <a:pt x="2108" y="8014"/>
                  </a:cubicBezTo>
                  <a:lnTo>
                    <a:pt x="3358" y="6228"/>
                  </a:lnTo>
                  <a:cubicBezTo>
                    <a:pt x="3870" y="5478"/>
                    <a:pt x="4394" y="4740"/>
                    <a:pt x="4930" y="3989"/>
                  </a:cubicBezTo>
                  <a:lnTo>
                    <a:pt x="5954" y="2561"/>
                  </a:lnTo>
                  <a:cubicBezTo>
                    <a:pt x="6013" y="2489"/>
                    <a:pt x="6049" y="2394"/>
                    <a:pt x="6073" y="2311"/>
                  </a:cubicBezTo>
                  <a:cubicBezTo>
                    <a:pt x="5990" y="2251"/>
                    <a:pt x="5930" y="2204"/>
                    <a:pt x="5859" y="2156"/>
                  </a:cubicBezTo>
                  <a:cubicBezTo>
                    <a:pt x="5811" y="2192"/>
                    <a:pt x="5763" y="2204"/>
                    <a:pt x="5740" y="2227"/>
                  </a:cubicBezTo>
                  <a:cubicBezTo>
                    <a:pt x="5418" y="2680"/>
                    <a:pt x="5037" y="3073"/>
                    <a:pt x="4739" y="3525"/>
                  </a:cubicBezTo>
                  <a:cubicBezTo>
                    <a:pt x="4501" y="3918"/>
                    <a:pt x="4227" y="4299"/>
                    <a:pt x="3966" y="4668"/>
                  </a:cubicBezTo>
                  <a:cubicBezTo>
                    <a:pt x="3716" y="5049"/>
                    <a:pt x="3454" y="5418"/>
                    <a:pt x="3275" y="5835"/>
                  </a:cubicBezTo>
                  <a:cubicBezTo>
                    <a:pt x="3239" y="5942"/>
                    <a:pt x="3180" y="6025"/>
                    <a:pt x="3096" y="6121"/>
                  </a:cubicBezTo>
                  <a:cubicBezTo>
                    <a:pt x="2549" y="6906"/>
                    <a:pt x="1989" y="7692"/>
                    <a:pt x="1430" y="8502"/>
                  </a:cubicBezTo>
                  <a:cubicBezTo>
                    <a:pt x="1406" y="8538"/>
                    <a:pt x="1394" y="8585"/>
                    <a:pt x="1358" y="8645"/>
                  </a:cubicBezTo>
                  <a:cubicBezTo>
                    <a:pt x="1430" y="8681"/>
                    <a:pt x="1477" y="8704"/>
                    <a:pt x="1537" y="8740"/>
                  </a:cubicBezTo>
                  <a:close/>
                  <a:moveTo>
                    <a:pt x="7418" y="3227"/>
                  </a:moveTo>
                  <a:cubicBezTo>
                    <a:pt x="7371" y="3275"/>
                    <a:pt x="7323" y="3287"/>
                    <a:pt x="7299" y="3323"/>
                  </a:cubicBezTo>
                  <a:cubicBezTo>
                    <a:pt x="5930" y="5394"/>
                    <a:pt x="4466" y="7383"/>
                    <a:pt x="3061" y="9419"/>
                  </a:cubicBezTo>
                  <a:cubicBezTo>
                    <a:pt x="3001" y="9502"/>
                    <a:pt x="2965" y="9585"/>
                    <a:pt x="2918" y="9657"/>
                  </a:cubicBezTo>
                  <a:cubicBezTo>
                    <a:pt x="2965" y="9752"/>
                    <a:pt x="3013" y="9800"/>
                    <a:pt x="3120" y="9752"/>
                  </a:cubicBezTo>
                  <a:cubicBezTo>
                    <a:pt x="3656" y="8978"/>
                    <a:pt x="4216" y="8192"/>
                    <a:pt x="4763" y="7395"/>
                  </a:cubicBezTo>
                  <a:cubicBezTo>
                    <a:pt x="4870" y="7264"/>
                    <a:pt x="4966" y="7121"/>
                    <a:pt x="5085" y="7014"/>
                  </a:cubicBezTo>
                  <a:cubicBezTo>
                    <a:pt x="5394" y="6740"/>
                    <a:pt x="5621" y="6406"/>
                    <a:pt x="5859" y="6073"/>
                  </a:cubicBezTo>
                  <a:cubicBezTo>
                    <a:pt x="6156" y="5656"/>
                    <a:pt x="6430" y="5240"/>
                    <a:pt x="6752" y="4859"/>
                  </a:cubicBezTo>
                  <a:cubicBezTo>
                    <a:pt x="7073" y="4442"/>
                    <a:pt x="7311" y="3966"/>
                    <a:pt x="7621" y="3513"/>
                  </a:cubicBezTo>
                  <a:cubicBezTo>
                    <a:pt x="7645" y="3489"/>
                    <a:pt x="7645" y="3442"/>
                    <a:pt x="7656" y="3382"/>
                  </a:cubicBezTo>
                  <a:cubicBezTo>
                    <a:pt x="7561" y="3335"/>
                    <a:pt x="7490" y="3275"/>
                    <a:pt x="7418" y="3227"/>
                  </a:cubicBezTo>
                  <a:close/>
                  <a:moveTo>
                    <a:pt x="1632" y="10943"/>
                  </a:moveTo>
                  <a:cubicBezTo>
                    <a:pt x="1775" y="10836"/>
                    <a:pt x="1894" y="10764"/>
                    <a:pt x="2013" y="10669"/>
                  </a:cubicBezTo>
                  <a:cubicBezTo>
                    <a:pt x="2120" y="10585"/>
                    <a:pt x="2239" y="10490"/>
                    <a:pt x="2346" y="10407"/>
                  </a:cubicBezTo>
                  <a:cubicBezTo>
                    <a:pt x="2465" y="10300"/>
                    <a:pt x="2549" y="10193"/>
                    <a:pt x="2596" y="10026"/>
                  </a:cubicBezTo>
                  <a:cubicBezTo>
                    <a:pt x="2120" y="9693"/>
                    <a:pt x="1644" y="9359"/>
                    <a:pt x="1156" y="9014"/>
                  </a:cubicBezTo>
                  <a:cubicBezTo>
                    <a:pt x="1120" y="9121"/>
                    <a:pt x="1072" y="9216"/>
                    <a:pt x="1060" y="9300"/>
                  </a:cubicBezTo>
                  <a:cubicBezTo>
                    <a:pt x="1013" y="9526"/>
                    <a:pt x="965" y="9728"/>
                    <a:pt x="929" y="9954"/>
                  </a:cubicBezTo>
                  <a:cubicBezTo>
                    <a:pt x="918" y="10026"/>
                    <a:pt x="894" y="10085"/>
                    <a:pt x="894" y="10169"/>
                  </a:cubicBezTo>
                  <a:cubicBezTo>
                    <a:pt x="882" y="10324"/>
                    <a:pt x="929" y="10466"/>
                    <a:pt x="1072" y="10562"/>
                  </a:cubicBezTo>
                  <a:cubicBezTo>
                    <a:pt x="1275" y="10693"/>
                    <a:pt x="1453" y="10824"/>
                    <a:pt x="1632" y="10943"/>
                  </a:cubicBezTo>
                  <a:close/>
                  <a:moveTo>
                    <a:pt x="6811" y="1084"/>
                  </a:moveTo>
                  <a:cubicBezTo>
                    <a:pt x="7264" y="1501"/>
                    <a:pt x="7776" y="1858"/>
                    <a:pt x="8323" y="2156"/>
                  </a:cubicBezTo>
                  <a:cubicBezTo>
                    <a:pt x="8597" y="1965"/>
                    <a:pt x="8621" y="1703"/>
                    <a:pt x="8633" y="1430"/>
                  </a:cubicBezTo>
                  <a:cubicBezTo>
                    <a:pt x="8252" y="858"/>
                    <a:pt x="7978" y="680"/>
                    <a:pt x="7359" y="549"/>
                  </a:cubicBezTo>
                  <a:cubicBezTo>
                    <a:pt x="7121" y="656"/>
                    <a:pt x="6894" y="787"/>
                    <a:pt x="6811" y="1084"/>
                  </a:cubicBezTo>
                  <a:close/>
                  <a:moveTo>
                    <a:pt x="8002" y="3108"/>
                  </a:moveTo>
                  <a:cubicBezTo>
                    <a:pt x="8157" y="2966"/>
                    <a:pt x="8192" y="2846"/>
                    <a:pt x="8133" y="2692"/>
                  </a:cubicBezTo>
                  <a:cubicBezTo>
                    <a:pt x="8085" y="2573"/>
                    <a:pt x="8014" y="2489"/>
                    <a:pt x="7895" y="2418"/>
                  </a:cubicBezTo>
                  <a:lnTo>
                    <a:pt x="6680" y="1561"/>
                  </a:lnTo>
                  <a:cubicBezTo>
                    <a:pt x="6644" y="1537"/>
                    <a:pt x="6597" y="1489"/>
                    <a:pt x="6549" y="1477"/>
                  </a:cubicBezTo>
                  <a:cubicBezTo>
                    <a:pt x="6430" y="1465"/>
                    <a:pt x="6299" y="1442"/>
                    <a:pt x="6180" y="1465"/>
                  </a:cubicBezTo>
                  <a:cubicBezTo>
                    <a:pt x="6085" y="1477"/>
                    <a:pt x="6013" y="1561"/>
                    <a:pt x="6013" y="1703"/>
                  </a:cubicBezTo>
                  <a:cubicBezTo>
                    <a:pt x="6073" y="1727"/>
                    <a:pt x="6144" y="1787"/>
                    <a:pt x="6228" y="1823"/>
                  </a:cubicBezTo>
                  <a:cubicBezTo>
                    <a:pt x="6478" y="1942"/>
                    <a:pt x="6716" y="2061"/>
                    <a:pt x="6906" y="2251"/>
                  </a:cubicBezTo>
                  <a:cubicBezTo>
                    <a:pt x="7073" y="2394"/>
                    <a:pt x="7275" y="2489"/>
                    <a:pt x="7478" y="2608"/>
                  </a:cubicBezTo>
                  <a:cubicBezTo>
                    <a:pt x="7680" y="2715"/>
                    <a:pt x="7823" y="2918"/>
                    <a:pt x="8002" y="310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52"/>
          <p:cNvPicPr preferRelativeResize="0"/>
          <p:nvPr/>
        </p:nvPicPr>
        <p:blipFill>
          <a:blip r:embed="rId3">
            <a:alphaModFix/>
          </a:blip>
          <a:stretch>
            <a:fillRect/>
          </a:stretch>
        </p:blipFill>
        <p:spPr>
          <a:xfrm>
            <a:off x="89300" y="73525"/>
            <a:ext cx="4249550" cy="3192476"/>
          </a:xfrm>
          <a:prstGeom prst="rect">
            <a:avLst/>
          </a:prstGeom>
          <a:noFill/>
          <a:ln>
            <a:noFill/>
          </a:ln>
        </p:spPr>
      </p:pic>
      <p:pic>
        <p:nvPicPr>
          <p:cNvPr id="494" name="Google Shape;494;p52"/>
          <p:cNvPicPr preferRelativeResize="0"/>
          <p:nvPr/>
        </p:nvPicPr>
        <p:blipFill>
          <a:blip r:embed="rId4">
            <a:alphaModFix/>
          </a:blip>
          <a:stretch>
            <a:fillRect/>
          </a:stretch>
        </p:blipFill>
        <p:spPr>
          <a:xfrm>
            <a:off x="1978600" y="2833300"/>
            <a:ext cx="6543675" cy="2181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3"/>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a:t>
            </a:r>
            <a:endParaRPr/>
          </a:p>
        </p:txBody>
      </p:sp>
      <p:pic>
        <p:nvPicPr>
          <p:cNvPr id="500" name="Google Shape;500;p53"/>
          <p:cNvPicPr preferRelativeResize="0"/>
          <p:nvPr/>
        </p:nvPicPr>
        <p:blipFill rotWithShape="1">
          <a:blip r:embed="rId3">
            <a:alphaModFix/>
          </a:blip>
          <a:srcRect b="17453" l="28029" r="22917" t="11915"/>
          <a:stretch/>
        </p:blipFill>
        <p:spPr>
          <a:xfrm>
            <a:off x="800100" y="1076325"/>
            <a:ext cx="3754185" cy="3124201"/>
          </a:xfrm>
          <a:prstGeom prst="rect">
            <a:avLst/>
          </a:prstGeom>
          <a:noFill/>
          <a:ln>
            <a:noFill/>
          </a:ln>
        </p:spPr>
      </p:pic>
      <p:pic>
        <p:nvPicPr>
          <p:cNvPr id="501" name="Google Shape;501;p53"/>
          <p:cNvPicPr preferRelativeResize="0"/>
          <p:nvPr/>
        </p:nvPicPr>
        <p:blipFill rotWithShape="1">
          <a:blip r:embed="rId4">
            <a:alphaModFix/>
          </a:blip>
          <a:srcRect b="18589" l="28195" r="22794" t="11500"/>
          <a:stretch/>
        </p:blipFill>
        <p:spPr>
          <a:xfrm>
            <a:off x="4554286" y="1076325"/>
            <a:ext cx="3789615" cy="3124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K-NN</a:t>
            </a:r>
            <a:endParaRPr/>
          </a:p>
        </p:txBody>
      </p:sp>
      <p:pic>
        <p:nvPicPr>
          <p:cNvPr id="507" name="Google Shape;507;p54"/>
          <p:cNvPicPr preferRelativeResize="0"/>
          <p:nvPr/>
        </p:nvPicPr>
        <p:blipFill>
          <a:blip r:embed="rId3">
            <a:alphaModFix/>
          </a:blip>
          <a:stretch>
            <a:fillRect/>
          </a:stretch>
        </p:blipFill>
        <p:spPr>
          <a:xfrm>
            <a:off x="424950" y="1207038"/>
            <a:ext cx="6400800" cy="2466975"/>
          </a:xfrm>
          <a:prstGeom prst="rect">
            <a:avLst/>
          </a:prstGeom>
          <a:noFill/>
          <a:ln>
            <a:noFill/>
          </a:ln>
        </p:spPr>
      </p:pic>
      <p:pic>
        <p:nvPicPr>
          <p:cNvPr id="508" name="Google Shape;508;p54"/>
          <p:cNvPicPr preferRelativeResize="0"/>
          <p:nvPr/>
        </p:nvPicPr>
        <p:blipFill>
          <a:blip r:embed="rId4">
            <a:alphaModFix/>
          </a:blip>
          <a:stretch>
            <a:fillRect/>
          </a:stretch>
        </p:blipFill>
        <p:spPr>
          <a:xfrm>
            <a:off x="2761225" y="3232275"/>
            <a:ext cx="6019800" cy="1504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5"/>
          <p:cNvSpPr txBox="1"/>
          <p:nvPr>
            <p:ph type="ctrTitle"/>
          </p:nvPr>
        </p:nvSpPr>
        <p:spPr>
          <a:xfrm>
            <a:off x="519850" y="279567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RESULTS</a:t>
            </a:r>
            <a:r>
              <a:rPr lang="en">
                <a:latin typeface="Comic Sans MS"/>
                <a:ea typeface="Comic Sans MS"/>
                <a:cs typeface="Comic Sans MS"/>
                <a:sym typeface="Comic Sans MS"/>
              </a:rPr>
              <a:t> </a:t>
            </a:r>
            <a:endParaRPr>
              <a:latin typeface="Comic Sans MS"/>
              <a:ea typeface="Comic Sans MS"/>
              <a:cs typeface="Comic Sans MS"/>
              <a:sym typeface="Comic Sans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aphicFrame>
        <p:nvGraphicFramePr>
          <p:cNvPr id="518" name="Google Shape;518;p56"/>
          <p:cNvGraphicFramePr/>
          <p:nvPr/>
        </p:nvGraphicFramePr>
        <p:xfrm>
          <a:off x="328163" y="344450"/>
          <a:ext cx="3000000" cy="3000000"/>
        </p:xfrm>
        <a:graphic>
          <a:graphicData uri="http://schemas.openxmlformats.org/drawingml/2006/table">
            <a:tbl>
              <a:tblPr>
                <a:noFill/>
                <a:tableStyleId>{E87CFA6A-6F6E-4C73-9830-6441AAF9B00E}</a:tableStyleId>
              </a:tblPr>
              <a:tblGrid>
                <a:gridCol w="1157950"/>
                <a:gridCol w="849075"/>
                <a:gridCol w="822200"/>
                <a:gridCol w="943075"/>
                <a:gridCol w="943075"/>
                <a:gridCol w="943075"/>
                <a:gridCol w="943075"/>
                <a:gridCol w="943075"/>
                <a:gridCol w="943075"/>
              </a:tblGrid>
              <a:tr h="396200">
                <a:tc rowSpan="3">
                  <a:txBody>
                    <a:bodyPr/>
                    <a:lstStyle/>
                    <a:p>
                      <a:pPr indent="0" lvl="0" marL="0" rtl="0" algn="l">
                        <a:spcBef>
                          <a:spcPts val="0"/>
                        </a:spcBef>
                        <a:spcAft>
                          <a:spcPts val="0"/>
                        </a:spcAft>
                        <a:buNone/>
                      </a:pPr>
                      <a:r>
                        <a:rPr lang="en"/>
                        <a:t>Tools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rowSpan="3">
                  <a:txBody>
                    <a:bodyPr/>
                    <a:lstStyle/>
                    <a:p>
                      <a:pPr indent="0" lvl="0" marL="0" rtl="0" algn="l">
                        <a:spcBef>
                          <a:spcPts val="0"/>
                        </a:spcBef>
                        <a:spcAft>
                          <a:spcPts val="0"/>
                        </a:spcAft>
                        <a:buNone/>
                      </a:pPr>
                      <a:r>
                        <a:rPr lang="en"/>
                        <a:t>Training Ratio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rowSpan="3">
                  <a:txBody>
                    <a:bodyPr/>
                    <a:lstStyle/>
                    <a:p>
                      <a:pPr indent="0" lvl="0" marL="0" rtl="0" algn="l">
                        <a:spcBef>
                          <a:spcPts val="0"/>
                        </a:spcBef>
                        <a:spcAft>
                          <a:spcPts val="0"/>
                        </a:spcAft>
                        <a:buNone/>
                      </a:pPr>
                      <a:r>
                        <a:rPr lang="en"/>
                        <a:t>Test Ratio</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gridSpan="6">
                  <a:txBody>
                    <a:bodyPr/>
                    <a:lstStyle/>
                    <a:p>
                      <a:pPr indent="0" lvl="0" marL="0" rtl="0" algn="ctr">
                        <a:spcBef>
                          <a:spcPts val="0"/>
                        </a:spcBef>
                        <a:spcAft>
                          <a:spcPts val="0"/>
                        </a:spcAft>
                        <a:buNone/>
                      </a:pPr>
                      <a:r>
                        <a:rPr lang="en"/>
                        <a:t>Accuracy %</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hMerge="1"/>
                <a:tc hMerge="1"/>
                <a:tc hMerge="1"/>
                <a:tc hMerge="1"/>
                <a:tc hMerge="1"/>
              </a:tr>
              <a:tr h="609575">
                <a:tc vMerge="1"/>
                <a:tc vMerge="1"/>
                <a:tc vMerge="1"/>
                <a:tc gridSpan="3">
                  <a:txBody>
                    <a:bodyPr/>
                    <a:lstStyle/>
                    <a:p>
                      <a:pPr indent="0" lvl="0" marL="0" rtl="0" algn="l">
                        <a:spcBef>
                          <a:spcPts val="0"/>
                        </a:spcBef>
                        <a:spcAft>
                          <a:spcPts val="0"/>
                        </a:spcAft>
                        <a:buNone/>
                      </a:pPr>
                      <a:r>
                        <a:rPr lang="en"/>
                        <a:t>Before Hyperparameter Tuning</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hMerge="1"/>
                <a:tc hMerge="1"/>
                <a:tc gridSpan="3">
                  <a:txBody>
                    <a:bodyPr/>
                    <a:lstStyle/>
                    <a:p>
                      <a:pPr indent="0" lvl="0" marL="0" rtl="0" algn="l">
                        <a:spcBef>
                          <a:spcPts val="0"/>
                        </a:spcBef>
                        <a:spcAft>
                          <a:spcPts val="0"/>
                        </a:spcAft>
                        <a:buNone/>
                      </a:pPr>
                      <a:r>
                        <a:rPr lang="en"/>
                        <a:t>After </a:t>
                      </a:r>
                      <a:r>
                        <a:rPr lang="en"/>
                        <a:t>Hyperparameter Tuning</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6B8AF"/>
                    </a:solidFill>
                  </a:tcPr>
                </a:tc>
                <a:tc hMerge="1"/>
                <a:tc hMerge="1"/>
              </a:tr>
              <a:tr h="822925">
                <a:tc vMerge="1"/>
                <a:tc vMerge="1"/>
                <a:tc vMerge="1"/>
                <a:tc>
                  <a:txBody>
                    <a:bodyPr/>
                    <a:lstStyle/>
                    <a:p>
                      <a:pPr indent="0" lvl="0" marL="0" rtl="0" algn="l">
                        <a:spcBef>
                          <a:spcPts val="0"/>
                        </a:spcBef>
                        <a:spcAft>
                          <a:spcPts val="0"/>
                        </a:spcAft>
                        <a:buNone/>
                      </a:pPr>
                      <a:r>
                        <a:rPr lang="en"/>
                        <a:t>Random Forest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Naive Bayes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k-NN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Random Forest</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Naive Bayes</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
                        <a:t>k-NN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CE5CD"/>
                    </a:solidFill>
                  </a:tcPr>
                </a:tc>
              </a:tr>
              <a:tr h="396200">
                <a:tc rowSpan="3">
                  <a:txBody>
                    <a:bodyPr/>
                    <a:lstStyle/>
                    <a:p>
                      <a:pPr indent="0" lvl="0" marL="0" rtl="0" algn="l">
                        <a:spcBef>
                          <a:spcPts val="0"/>
                        </a:spcBef>
                        <a:spcAft>
                          <a:spcPts val="0"/>
                        </a:spcAft>
                        <a:buNone/>
                      </a:pPr>
                      <a:r>
                        <a:rPr lang="en"/>
                        <a:t>RapidMiner</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70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30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99.95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93.06</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99.80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100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92.38</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100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396200">
                <a:tc vMerge="1"/>
                <a:tc>
                  <a:txBody>
                    <a:bodyPr/>
                    <a:lstStyle/>
                    <a:p>
                      <a:pPr indent="0" lvl="0" marL="0" rtl="0" algn="l">
                        <a:spcBef>
                          <a:spcPts val="0"/>
                        </a:spcBef>
                        <a:spcAft>
                          <a:spcPts val="0"/>
                        </a:spcAft>
                        <a:buNone/>
                      </a:pPr>
                      <a:r>
                        <a:rPr lang="en"/>
                        <a:t>50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50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91.97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99.74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100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92.20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100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396200">
                <a:tc vMerge="1"/>
                <a:tc>
                  <a:txBody>
                    <a:bodyPr/>
                    <a:lstStyle/>
                    <a:p>
                      <a:pPr indent="0" lvl="0" marL="0" rtl="0" algn="l">
                        <a:spcBef>
                          <a:spcPts val="0"/>
                        </a:spcBef>
                        <a:spcAft>
                          <a:spcPts val="0"/>
                        </a:spcAft>
                        <a:buNone/>
                      </a:pPr>
                      <a:r>
                        <a:rPr lang="en"/>
                        <a:t>30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70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99.90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91.42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99.69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100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91.14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a:t>99.94</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CFE2F3"/>
                    </a:solidFill>
                  </a:tcPr>
                </a:tc>
              </a:tr>
              <a:tr h="396200">
                <a:tc rowSpan="3">
                  <a:txBody>
                    <a:bodyPr/>
                    <a:lstStyle/>
                    <a:p>
                      <a:pPr indent="0" lvl="0" marL="0" rtl="0" algn="l">
                        <a:spcBef>
                          <a:spcPts val="0"/>
                        </a:spcBef>
                        <a:spcAft>
                          <a:spcPts val="0"/>
                        </a:spcAft>
                        <a:buNone/>
                      </a:pPr>
                      <a:r>
                        <a:rPr lang="en"/>
                        <a:t>Python</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70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30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99.85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90.57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99.80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99.85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93.55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99.85</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r>
              <a:tr h="396200">
                <a:tc vMerge="1"/>
                <a:tc>
                  <a:txBody>
                    <a:bodyPr/>
                    <a:lstStyle/>
                    <a:p>
                      <a:pPr indent="0" lvl="0" marL="0" rtl="0" algn="l">
                        <a:spcBef>
                          <a:spcPts val="0"/>
                        </a:spcBef>
                        <a:spcAft>
                          <a:spcPts val="0"/>
                        </a:spcAft>
                        <a:buNone/>
                      </a:pPr>
                      <a:r>
                        <a:rPr lang="en"/>
                        <a:t>50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50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91.79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99.50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94.20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r>
              <a:tr h="396200">
                <a:tc vMerge="1"/>
                <a:tc>
                  <a:txBody>
                    <a:bodyPr/>
                    <a:lstStyle/>
                    <a:p>
                      <a:pPr indent="0" lvl="0" marL="0" rtl="0" algn="l">
                        <a:spcBef>
                          <a:spcPts val="0"/>
                        </a:spcBef>
                        <a:spcAft>
                          <a:spcPts val="0"/>
                        </a:spcAft>
                        <a:buNone/>
                      </a:pPr>
                      <a:r>
                        <a:rPr lang="en"/>
                        <a:t>30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70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91.29</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99.37</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99.90</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94.41</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
                        <a:t>99.92</a:t>
                      </a:r>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EAD1DC"/>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7"/>
          <p:cNvSpPr txBox="1"/>
          <p:nvPr>
            <p:ph type="ctrTitle"/>
          </p:nvPr>
        </p:nvSpPr>
        <p:spPr>
          <a:xfrm>
            <a:off x="535650" y="259057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ANALYSIS</a:t>
            </a:r>
            <a:endParaRPr>
              <a:latin typeface="Comic Sans MS"/>
              <a:ea typeface="Comic Sans MS"/>
              <a:cs typeface="Comic Sans MS"/>
              <a:sym typeface="Comic Sans M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8"/>
          <p:cNvSpPr txBox="1"/>
          <p:nvPr/>
        </p:nvSpPr>
        <p:spPr>
          <a:xfrm>
            <a:off x="778900" y="778900"/>
            <a:ext cx="7748700" cy="329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529" name="Google Shape;529;p58"/>
          <p:cNvSpPr txBox="1"/>
          <p:nvPr/>
        </p:nvSpPr>
        <p:spPr>
          <a:xfrm>
            <a:off x="778900" y="778900"/>
            <a:ext cx="78831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loo 2"/>
                <a:ea typeface="Baloo 2"/>
                <a:cs typeface="Baloo 2"/>
                <a:sym typeface="Baloo 2"/>
              </a:rPr>
              <a:t>Best model accuracy score before tuning:</a:t>
            </a:r>
            <a:endParaRPr sz="1800">
              <a:latin typeface="Baloo 2"/>
              <a:ea typeface="Baloo 2"/>
              <a:cs typeface="Baloo 2"/>
              <a:sym typeface="Baloo 2"/>
            </a:endParaRPr>
          </a:p>
          <a:p>
            <a:pPr indent="-342900" lvl="0" marL="457200" rtl="0" algn="l">
              <a:spcBef>
                <a:spcPts val="0"/>
              </a:spcBef>
              <a:spcAft>
                <a:spcPts val="0"/>
              </a:spcAft>
              <a:buSzPts val="1800"/>
              <a:buFont typeface="Baloo 2"/>
              <a:buChar char="●"/>
            </a:pPr>
            <a:r>
              <a:rPr lang="en" sz="1800">
                <a:latin typeface="Baloo 2"/>
                <a:ea typeface="Baloo 2"/>
                <a:cs typeface="Baloo 2"/>
                <a:sym typeface="Baloo 2"/>
              </a:rPr>
              <a:t>Random Forest (RapidMiner and </a:t>
            </a:r>
            <a:r>
              <a:rPr lang="en" sz="1800">
                <a:latin typeface="Baloo 2"/>
                <a:ea typeface="Baloo 2"/>
                <a:cs typeface="Baloo 2"/>
                <a:sym typeface="Baloo 2"/>
              </a:rPr>
              <a:t>Python</a:t>
            </a:r>
            <a:r>
              <a:rPr lang="en" sz="1800">
                <a:latin typeface="Baloo 2"/>
                <a:ea typeface="Baloo 2"/>
                <a:cs typeface="Baloo 2"/>
                <a:sym typeface="Baloo 2"/>
              </a:rPr>
              <a:t>)</a:t>
            </a:r>
            <a:endParaRPr sz="1800">
              <a:latin typeface="Baloo 2"/>
              <a:ea typeface="Baloo 2"/>
              <a:cs typeface="Baloo 2"/>
              <a:sym typeface="Baloo 2"/>
            </a:endParaRPr>
          </a:p>
          <a:p>
            <a:pPr indent="0" lvl="0" marL="914400" rtl="0" algn="l">
              <a:spcBef>
                <a:spcPts val="0"/>
              </a:spcBef>
              <a:spcAft>
                <a:spcPts val="0"/>
              </a:spcAft>
              <a:buNone/>
            </a:pPr>
            <a:r>
              <a:t/>
            </a:r>
            <a:endParaRPr sz="1800">
              <a:latin typeface="Baloo 2"/>
              <a:ea typeface="Baloo 2"/>
              <a:cs typeface="Baloo 2"/>
              <a:sym typeface="Baloo 2"/>
            </a:endParaRPr>
          </a:p>
          <a:p>
            <a:pPr indent="0" lvl="0" marL="0" rtl="0" algn="l">
              <a:spcBef>
                <a:spcPts val="0"/>
              </a:spcBef>
              <a:spcAft>
                <a:spcPts val="0"/>
              </a:spcAft>
              <a:buNone/>
            </a:pPr>
            <a:r>
              <a:rPr lang="en" sz="1800">
                <a:latin typeface="Baloo 2"/>
                <a:ea typeface="Baloo 2"/>
                <a:cs typeface="Baloo 2"/>
                <a:sym typeface="Baloo 2"/>
              </a:rPr>
              <a:t>Best model accuracy score after tuning: </a:t>
            </a:r>
            <a:endParaRPr sz="1800">
              <a:latin typeface="Baloo 2"/>
              <a:ea typeface="Baloo 2"/>
              <a:cs typeface="Baloo 2"/>
              <a:sym typeface="Baloo 2"/>
            </a:endParaRPr>
          </a:p>
          <a:p>
            <a:pPr indent="-342900" lvl="0" marL="457200" rtl="0" algn="l">
              <a:spcBef>
                <a:spcPts val="0"/>
              </a:spcBef>
              <a:spcAft>
                <a:spcPts val="0"/>
              </a:spcAft>
              <a:buSzPts val="1800"/>
              <a:buFont typeface="Baloo 2"/>
              <a:buChar char="●"/>
            </a:pPr>
            <a:r>
              <a:rPr lang="en" sz="1800">
                <a:latin typeface="Baloo 2"/>
                <a:ea typeface="Baloo 2"/>
                <a:cs typeface="Baloo 2"/>
                <a:sym typeface="Baloo 2"/>
              </a:rPr>
              <a:t>Random Forest (RapidMiner)</a:t>
            </a:r>
            <a:endParaRPr sz="1800">
              <a:latin typeface="Baloo 2"/>
              <a:ea typeface="Baloo 2"/>
              <a:cs typeface="Baloo 2"/>
              <a:sym typeface="Baloo 2"/>
            </a:endParaRPr>
          </a:p>
          <a:p>
            <a:pPr indent="-342900" lvl="0" marL="457200" rtl="0" algn="l">
              <a:spcBef>
                <a:spcPts val="0"/>
              </a:spcBef>
              <a:spcAft>
                <a:spcPts val="0"/>
              </a:spcAft>
              <a:buSzPts val="1800"/>
              <a:buFont typeface="Baloo 2"/>
              <a:buChar char="●"/>
            </a:pPr>
            <a:r>
              <a:rPr lang="en" sz="1800">
                <a:latin typeface="Baloo 2"/>
                <a:ea typeface="Baloo 2"/>
                <a:cs typeface="Baloo 2"/>
                <a:sym typeface="Baloo 2"/>
              </a:rPr>
              <a:t>K-NN (Python)                                                                       </a:t>
            </a:r>
            <a:endParaRPr sz="1800">
              <a:latin typeface="Baloo 2"/>
              <a:ea typeface="Baloo 2"/>
              <a:cs typeface="Baloo 2"/>
              <a:sym typeface="Baloo 2"/>
            </a:endParaRPr>
          </a:p>
          <a:p>
            <a:pPr indent="0" lvl="0" marL="457200" rtl="0" algn="l">
              <a:spcBef>
                <a:spcPts val="0"/>
              </a:spcBef>
              <a:spcAft>
                <a:spcPts val="0"/>
              </a:spcAft>
              <a:buNone/>
            </a:pPr>
            <a:r>
              <a:t/>
            </a:r>
            <a:endParaRPr sz="1800">
              <a:latin typeface="Baloo 2"/>
              <a:ea typeface="Baloo 2"/>
              <a:cs typeface="Baloo 2"/>
              <a:sym typeface="Baloo 2"/>
            </a:endParaRPr>
          </a:p>
          <a:p>
            <a:pPr indent="0" lvl="0" marL="0" rtl="0" algn="l">
              <a:spcBef>
                <a:spcPts val="0"/>
              </a:spcBef>
              <a:spcAft>
                <a:spcPts val="0"/>
              </a:spcAft>
              <a:buNone/>
            </a:pPr>
            <a:r>
              <a:rPr lang="en" sz="1800">
                <a:latin typeface="Baloo 2"/>
                <a:ea typeface="Baloo 2"/>
                <a:cs typeface="Baloo 2"/>
                <a:sym typeface="Baloo 2"/>
              </a:rPr>
              <a:t>Best overall model:</a:t>
            </a:r>
            <a:endParaRPr sz="1800">
              <a:latin typeface="Baloo 2"/>
              <a:ea typeface="Baloo 2"/>
              <a:cs typeface="Baloo 2"/>
              <a:sym typeface="Baloo 2"/>
            </a:endParaRPr>
          </a:p>
          <a:p>
            <a:pPr indent="-342900" lvl="0" marL="457200" rtl="0" algn="l">
              <a:spcBef>
                <a:spcPts val="0"/>
              </a:spcBef>
              <a:spcAft>
                <a:spcPts val="0"/>
              </a:spcAft>
              <a:buSzPts val="1800"/>
              <a:buFont typeface="Baloo 2"/>
              <a:buChar char="●"/>
            </a:pPr>
            <a:r>
              <a:rPr lang="en" sz="1800">
                <a:latin typeface="Baloo 2"/>
                <a:ea typeface="Baloo 2"/>
                <a:cs typeface="Baloo 2"/>
                <a:sym typeface="Baloo 2"/>
              </a:rPr>
              <a:t>Random Forest with 70% training ratio and 30% training ratio</a:t>
            </a:r>
            <a:endParaRPr sz="1800">
              <a:latin typeface="Baloo 2"/>
              <a:ea typeface="Baloo 2"/>
              <a:cs typeface="Baloo 2"/>
              <a:sym typeface="Baloo 2"/>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9"/>
          <p:cNvSpPr txBox="1"/>
          <p:nvPr>
            <p:ph type="ctrTitle"/>
          </p:nvPr>
        </p:nvSpPr>
        <p:spPr>
          <a:xfrm>
            <a:off x="535650" y="259057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INSIGHT</a:t>
            </a:r>
            <a:endParaRPr>
              <a:latin typeface="Comic Sans MS"/>
              <a:ea typeface="Comic Sans MS"/>
              <a:cs typeface="Comic Sans MS"/>
              <a:sym typeface="Comic Sans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0"/>
          <p:cNvSpPr txBox="1"/>
          <p:nvPr/>
        </p:nvSpPr>
        <p:spPr>
          <a:xfrm>
            <a:off x="946050" y="634325"/>
            <a:ext cx="7251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Baloo 2"/>
                <a:ea typeface="Baloo 2"/>
                <a:cs typeface="Baloo 2"/>
                <a:sym typeface="Baloo 2"/>
              </a:rPr>
              <a:t>We provide the metric for the company to measure the performance of their marketing strategy through YouTube videos.</a:t>
            </a:r>
            <a:endParaRPr sz="1800">
              <a:latin typeface="Baloo 2"/>
              <a:ea typeface="Baloo 2"/>
              <a:cs typeface="Baloo 2"/>
              <a:sym typeface="Baloo 2"/>
            </a:endParaRPr>
          </a:p>
        </p:txBody>
      </p:sp>
      <p:graphicFrame>
        <p:nvGraphicFramePr>
          <p:cNvPr id="540" name="Google Shape;540;p60"/>
          <p:cNvGraphicFramePr/>
          <p:nvPr/>
        </p:nvGraphicFramePr>
        <p:xfrm>
          <a:off x="952500" y="1670000"/>
          <a:ext cx="3000000" cy="3000000"/>
        </p:xfrm>
        <a:graphic>
          <a:graphicData uri="http://schemas.openxmlformats.org/drawingml/2006/table">
            <a:tbl>
              <a:tblPr>
                <a:noFill/>
                <a:tableStyleId>{E87CFA6A-6F6E-4C73-9830-6441AAF9B00E}</a:tableStyleId>
              </a:tblPr>
              <a:tblGrid>
                <a:gridCol w="1297100"/>
                <a:gridCol w="2514350"/>
                <a:gridCol w="3427550"/>
              </a:tblGrid>
              <a:tr h="381000">
                <a:tc>
                  <a:txBody>
                    <a:bodyPr/>
                    <a:lstStyle/>
                    <a:p>
                      <a:pPr indent="0" lvl="0" marL="0" rtl="0" algn="l">
                        <a:spcBef>
                          <a:spcPts val="0"/>
                        </a:spcBef>
                        <a:spcAft>
                          <a:spcPts val="0"/>
                        </a:spcAft>
                        <a:buNone/>
                      </a:pPr>
                      <a:r>
                        <a:rPr lang="en"/>
                        <a:t>Cluster</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Metric</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Quantity</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rowSpan="4">
                  <a:txBody>
                    <a:bodyPr/>
                    <a:lstStyle/>
                    <a:p>
                      <a:pPr indent="0" lvl="0" marL="0" rtl="0" algn="l">
                        <a:spcBef>
                          <a:spcPts val="0"/>
                        </a:spcBef>
                        <a:spcAft>
                          <a:spcPts val="0"/>
                        </a:spcAft>
                        <a:buNone/>
                      </a:pPr>
                      <a:r>
                        <a:rPr lang="en"/>
                        <a:t>Best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Views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≥626,794</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a:t>
                      </a:r>
                      <a:r>
                        <a:rPr lang="en"/>
                        <a:t>346</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Comment</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≥3</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Dislikes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a:t>
                      </a:r>
                      <a:r>
                        <a:rPr lang="en"/>
                        <a:t>67</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graphicFrame>
        <p:nvGraphicFramePr>
          <p:cNvPr id="545" name="Google Shape;545;p61"/>
          <p:cNvGraphicFramePr/>
          <p:nvPr/>
        </p:nvGraphicFramePr>
        <p:xfrm>
          <a:off x="952500" y="2907300"/>
          <a:ext cx="3000000" cy="3000000"/>
        </p:xfrm>
        <a:graphic>
          <a:graphicData uri="http://schemas.openxmlformats.org/drawingml/2006/table">
            <a:tbl>
              <a:tblPr>
                <a:noFill/>
                <a:tableStyleId>{E87CFA6A-6F6E-4C73-9830-6441AAF9B00E}</a:tableStyleId>
              </a:tblPr>
              <a:tblGrid>
                <a:gridCol w="1297100"/>
                <a:gridCol w="2514350"/>
                <a:gridCol w="3427550"/>
              </a:tblGrid>
              <a:tr h="381000">
                <a:tc>
                  <a:txBody>
                    <a:bodyPr/>
                    <a:lstStyle/>
                    <a:p>
                      <a:pPr indent="0" lvl="0" marL="0" rtl="0" algn="l">
                        <a:spcBef>
                          <a:spcPts val="0"/>
                        </a:spcBef>
                        <a:spcAft>
                          <a:spcPts val="0"/>
                        </a:spcAft>
                        <a:buNone/>
                      </a:pPr>
                      <a:r>
                        <a:rPr lang="en"/>
                        <a:t>Cluster</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Metric</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Quantity</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rowSpan="4">
                  <a:txBody>
                    <a:bodyPr/>
                    <a:lstStyle/>
                    <a:p>
                      <a:pPr indent="0" lvl="0" marL="0" rtl="0" algn="l">
                        <a:spcBef>
                          <a:spcPts val="0"/>
                        </a:spcBef>
                        <a:spcAft>
                          <a:spcPts val="0"/>
                        </a:spcAft>
                        <a:buNone/>
                      </a:pPr>
                      <a:r>
                        <a:rPr lang="en"/>
                        <a:t>Worst</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Views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≥100053</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≥91</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Comment</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≥8</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Dislikes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≥3</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graphicFrame>
        <p:nvGraphicFramePr>
          <p:cNvPr id="546" name="Google Shape;546;p61"/>
          <p:cNvGraphicFramePr/>
          <p:nvPr/>
        </p:nvGraphicFramePr>
        <p:xfrm>
          <a:off x="952500" y="588675"/>
          <a:ext cx="3000000" cy="3000000"/>
        </p:xfrm>
        <a:graphic>
          <a:graphicData uri="http://schemas.openxmlformats.org/drawingml/2006/table">
            <a:tbl>
              <a:tblPr>
                <a:noFill/>
                <a:tableStyleId>{E87CFA6A-6F6E-4C73-9830-6441AAF9B00E}</a:tableStyleId>
              </a:tblPr>
              <a:tblGrid>
                <a:gridCol w="1297100"/>
                <a:gridCol w="2514350"/>
                <a:gridCol w="3427550"/>
              </a:tblGrid>
              <a:tr h="381000">
                <a:tc>
                  <a:txBody>
                    <a:bodyPr/>
                    <a:lstStyle/>
                    <a:p>
                      <a:pPr indent="0" lvl="0" marL="0" rtl="0" algn="l">
                        <a:spcBef>
                          <a:spcPts val="0"/>
                        </a:spcBef>
                        <a:spcAft>
                          <a:spcPts val="0"/>
                        </a:spcAft>
                        <a:buNone/>
                      </a:pPr>
                      <a:r>
                        <a:rPr lang="en"/>
                        <a:t>Cluster</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Metric</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Quantity</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rowSpan="4">
                  <a:txBody>
                    <a:bodyPr/>
                    <a:lstStyle/>
                    <a:p>
                      <a:pPr indent="0" lvl="0" marL="0" rtl="0" algn="l">
                        <a:spcBef>
                          <a:spcPts val="0"/>
                        </a:spcBef>
                        <a:spcAft>
                          <a:spcPts val="0"/>
                        </a:spcAft>
                        <a:buNone/>
                      </a:pPr>
                      <a:r>
                        <a:rPr lang="en"/>
                        <a:t>Moderate</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Views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≥322079</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≥363</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Comment</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≥6</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vMerge="1"/>
                <a:tc>
                  <a:txBody>
                    <a:bodyPr/>
                    <a:lstStyle/>
                    <a:p>
                      <a:pPr indent="0" lvl="0" marL="0" rtl="0" algn="l">
                        <a:spcBef>
                          <a:spcPts val="0"/>
                        </a:spcBef>
                        <a:spcAft>
                          <a:spcPts val="0"/>
                        </a:spcAft>
                        <a:buNone/>
                      </a:pPr>
                      <a:r>
                        <a:rPr lang="en"/>
                        <a:t>Dislikes</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202124"/>
                          </a:solidFill>
                        </a:rPr>
                        <a:t>≥38</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ctrTitle"/>
          </p:nvPr>
        </p:nvSpPr>
        <p:spPr>
          <a:xfrm>
            <a:off x="86275" y="2575450"/>
            <a:ext cx="5088600" cy="204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PROBLEM UNDERSTANDING  &amp; OVERVIEW</a:t>
            </a:r>
            <a:endParaRPr>
              <a:latin typeface="Comic Sans MS"/>
              <a:ea typeface="Comic Sans MS"/>
              <a:cs typeface="Comic Sans MS"/>
              <a:sym typeface="Comic Sans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2"/>
          <p:cNvSpPr txBox="1"/>
          <p:nvPr>
            <p:ph type="ctrTitle"/>
          </p:nvPr>
        </p:nvSpPr>
        <p:spPr>
          <a:xfrm>
            <a:off x="409425" y="273257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DEPLOYMENT</a:t>
            </a:r>
            <a:endParaRPr>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461775" y="194850"/>
            <a:ext cx="5569800" cy="129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64D79"/>
                </a:solidFill>
                <a:latin typeface="Comic Sans MS"/>
                <a:ea typeface="Comic Sans MS"/>
                <a:cs typeface="Comic Sans MS"/>
                <a:sym typeface="Comic Sans MS"/>
              </a:rPr>
              <a:t>Streamlit</a:t>
            </a:r>
            <a:endParaRPr>
              <a:solidFill>
                <a:srgbClr val="A64D79"/>
              </a:solidFill>
              <a:latin typeface="Comic Sans MS"/>
              <a:ea typeface="Comic Sans MS"/>
              <a:cs typeface="Comic Sans MS"/>
              <a:sym typeface="Comic Sans MS"/>
            </a:endParaRPr>
          </a:p>
        </p:txBody>
      </p:sp>
      <p:sp>
        <p:nvSpPr>
          <p:cNvPr id="557" name="Google Shape;557;p63"/>
          <p:cNvSpPr txBox="1"/>
          <p:nvPr/>
        </p:nvSpPr>
        <p:spPr>
          <a:xfrm>
            <a:off x="735000" y="1664075"/>
            <a:ext cx="7674000" cy="3063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Baloo 2"/>
              <a:buChar char="●"/>
            </a:pPr>
            <a:r>
              <a:rPr lang="en" sz="1700">
                <a:latin typeface="Baloo 2"/>
                <a:ea typeface="Baloo 2"/>
                <a:cs typeface="Baloo 2"/>
                <a:sym typeface="Baloo 2"/>
              </a:rPr>
              <a:t>Web app through streamlit</a:t>
            </a:r>
            <a:endParaRPr sz="1700">
              <a:latin typeface="Baloo 2"/>
              <a:ea typeface="Baloo 2"/>
              <a:cs typeface="Baloo 2"/>
              <a:sym typeface="Baloo 2"/>
            </a:endParaRPr>
          </a:p>
          <a:p>
            <a:pPr indent="-336550" lvl="0" marL="457200" rtl="0" algn="l">
              <a:spcBef>
                <a:spcPts val="0"/>
              </a:spcBef>
              <a:spcAft>
                <a:spcPts val="0"/>
              </a:spcAft>
              <a:buSzPts val="1700"/>
              <a:buFont typeface="Baloo 2"/>
              <a:buChar char="●"/>
            </a:pPr>
            <a:r>
              <a:rPr lang="en" sz="1700">
                <a:latin typeface="Baloo 2"/>
                <a:ea typeface="Baloo 2"/>
                <a:cs typeface="Baloo 2"/>
                <a:sym typeface="Baloo 2"/>
              </a:rPr>
              <a:t>Predict the trending videos on youtube based on :</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Views</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Likes</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Comments</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Dislikes</a:t>
            </a:r>
            <a:endParaRPr sz="1700">
              <a:latin typeface="Baloo 2"/>
              <a:ea typeface="Baloo 2"/>
              <a:cs typeface="Baloo 2"/>
              <a:sym typeface="Baloo 2"/>
            </a:endParaRPr>
          </a:p>
          <a:p>
            <a:pPr indent="-336550" lvl="0" marL="457200" rtl="0" algn="l">
              <a:spcBef>
                <a:spcPts val="0"/>
              </a:spcBef>
              <a:spcAft>
                <a:spcPts val="0"/>
              </a:spcAft>
              <a:buSzPts val="1700"/>
              <a:buFont typeface="Baloo 2"/>
              <a:buChar char="●"/>
            </a:pPr>
            <a:r>
              <a:rPr lang="en" sz="1700">
                <a:latin typeface="Baloo 2"/>
                <a:ea typeface="Baloo 2"/>
                <a:cs typeface="Baloo 2"/>
                <a:sym typeface="Baloo 2"/>
              </a:rPr>
              <a:t>With three classifiers :</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Random forest</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Naive bayes</a:t>
            </a:r>
            <a:endParaRPr sz="1700">
              <a:latin typeface="Baloo 2"/>
              <a:ea typeface="Baloo 2"/>
              <a:cs typeface="Baloo 2"/>
              <a:sym typeface="Baloo 2"/>
            </a:endParaRPr>
          </a:p>
          <a:p>
            <a:pPr indent="-336550" lvl="0" marL="457200" rtl="0" algn="l">
              <a:spcBef>
                <a:spcPts val="0"/>
              </a:spcBef>
              <a:spcAft>
                <a:spcPts val="0"/>
              </a:spcAft>
              <a:buSzPts val="1700"/>
              <a:buFont typeface="Baloo 2"/>
              <a:buAutoNum type="arabicPeriod"/>
            </a:pPr>
            <a:r>
              <a:rPr lang="en" sz="1700">
                <a:latin typeface="Baloo 2"/>
                <a:ea typeface="Baloo 2"/>
                <a:cs typeface="Baloo 2"/>
                <a:sym typeface="Baloo 2"/>
              </a:rPr>
              <a:t>kNN</a:t>
            </a:r>
            <a:endParaRPr sz="1700">
              <a:latin typeface="Baloo 2"/>
              <a:ea typeface="Baloo 2"/>
              <a:cs typeface="Baloo 2"/>
              <a:sym typeface="Baloo 2"/>
            </a:endParaRPr>
          </a:p>
          <a:p>
            <a:pPr indent="0" lvl="0" marL="457200" rtl="0" algn="l">
              <a:spcBef>
                <a:spcPts val="0"/>
              </a:spcBef>
              <a:spcAft>
                <a:spcPts val="0"/>
              </a:spcAft>
              <a:buNone/>
            </a:pPr>
            <a:r>
              <a:t/>
            </a:r>
            <a:endParaRPr sz="1700">
              <a:latin typeface="Baloo 2"/>
              <a:ea typeface="Baloo 2"/>
              <a:cs typeface="Baloo 2"/>
              <a:sym typeface="Baloo 2"/>
            </a:endParaRPr>
          </a:p>
        </p:txBody>
      </p:sp>
      <p:pic>
        <p:nvPicPr>
          <p:cNvPr id="558" name="Google Shape;558;p63"/>
          <p:cNvPicPr preferRelativeResize="0"/>
          <p:nvPr/>
        </p:nvPicPr>
        <p:blipFill>
          <a:blip r:embed="rId3">
            <a:alphaModFix/>
          </a:blip>
          <a:stretch>
            <a:fillRect/>
          </a:stretch>
        </p:blipFill>
        <p:spPr>
          <a:xfrm>
            <a:off x="4925850" y="-87105"/>
            <a:ext cx="2195101" cy="15722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p64"/>
          <p:cNvPicPr preferRelativeResize="0"/>
          <p:nvPr/>
        </p:nvPicPr>
        <p:blipFill>
          <a:blip r:embed="rId3">
            <a:alphaModFix/>
          </a:blip>
          <a:stretch>
            <a:fillRect/>
          </a:stretch>
        </p:blipFill>
        <p:spPr>
          <a:xfrm>
            <a:off x="152400" y="624025"/>
            <a:ext cx="8839202" cy="389546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5"/>
          <p:cNvSpPr txBox="1"/>
          <p:nvPr>
            <p:ph type="ctrTitle"/>
          </p:nvPr>
        </p:nvSpPr>
        <p:spPr>
          <a:xfrm>
            <a:off x="535650" y="259057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66"/>
          <p:cNvGrpSpPr/>
          <p:nvPr/>
        </p:nvGrpSpPr>
        <p:grpSpPr>
          <a:xfrm>
            <a:off x="122" y="-252454"/>
            <a:ext cx="9498242" cy="5395984"/>
            <a:chOff x="1540431" y="826002"/>
            <a:chExt cx="6258726" cy="3378825"/>
          </a:xfrm>
        </p:grpSpPr>
        <p:sp>
          <p:nvSpPr>
            <p:cNvPr id="574" name="Google Shape;574;p66"/>
            <p:cNvSpPr/>
            <p:nvPr/>
          </p:nvSpPr>
          <p:spPr>
            <a:xfrm rot="-129175">
              <a:off x="1788954" y="1167496"/>
              <a:ext cx="5957405" cy="2926461"/>
            </a:xfrm>
            <a:prstGeom prst="roundRect">
              <a:avLst>
                <a:gd fmla="val 24491" name="adj"/>
              </a:avLst>
            </a:prstGeom>
            <a:noFill/>
            <a:ln cap="flat" cmpd="sng" w="2857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6"/>
            <p:cNvSpPr/>
            <p:nvPr/>
          </p:nvSpPr>
          <p:spPr>
            <a:xfrm rot="-129175">
              <a:off x="1593228" y="936871"/>
              <a:ext cx="5957405" cy="2926461"/>
            </a:xfrm>
            <a:prstGeom prst="roundRect">
              <a:avLst>
                <a:gd fmla="val 24491"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76" name="Google Shape;576;p66"/>
          <p:cNvSpPr txBox="1"/>
          <p:nvPr/>
        </p:nvSpPr>
        <p:spPr>
          <a:xfrm>
            <a:off x="556500" y="2135225"/>
            <a:ext cx="8031000" cy="1662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Baloo 2"/>
                <a:ea typeface="Baloo 2"/>
                <a:cs typeface="Baloo 2"/>
                <a:sym typeface="Baloo 2"/>
              </a:rPr>
              <a:t>Ikhwan - This is really good experience for me </a:t>
            </a:r>
            <a:r>
              <a:rPr lang="en" sz="1600">
                <a:latin typeface="Baloo 2"/>
                <a:ea typeface="Baloo 2"/>
                <a:cs typeface="Baloo 2"/>
                <a:sym typeface="Baloo 2"/>
              </a:rPr>
              <a:t>even though</a:t>
            </a:r>
            <a:r>
              <a:rPr lang="en" sz="1600">
                <a:latin typeface="Baloo 2"/>
                <a:ea typeface="Baloo 2"/>
                <a:cs typeface="Baloo 2"/>
                <a:sym typeface="Baloo 2"/>
              </a:rPr>
              <a:t> I think it is quite hard and challenging. I learn many new things in this course that is important to be a data scientist from using tools like rapidminer, power bi and finally the deployment of the model. I am quite </a:t>
            </a:r>
            <a:r>
              <a:rPr lang="en" sz="1600">
                <a:latin typeface="Baloo 2"/>
                <a:ea typeface="Baloo 2"/>
                <a:cs typeface="Baloo 2"/>
                <a:sym typeface="Baloo 2"/>
              </a:rPr>
              <a:t>impressed</a:t>
            </a:r>
            <a:r>
              <a:rPr lang="en" sz="1600">
                <a:latin typeface="Baloo 2"/>
                <a:ea typeface="Baloo 2"/>
                <a:cs typeface="Baloo 2"/>
                <a:sym typeface="Baloo 2"/>
              </a:rPr>
              <a:t> what I have done throughout in this semester for this course. Finally,  thank you to my group members and thank you to  Dr. Fadhlina that always helps and guide us to be the best.</a:t>
            </a:r>
            <a:endParaRPr sz="1600">
              <a:latin typeface="Baloo 2"/>
              <a:ea typeface="Baloo 2"/>
              <a:cs typeface="Baloo 2"/>
              <a:sym typeface="Baloo 2"/>
            </a:endParaRPr>
          </a:p>
        </p:txBody>
      </p:sp>
      <p:sp>
        <p:nvSpPr>
          <p:cNvPr id="577" name="Google Shape;577;p66"/>
          <p:cNvSpPr txBox="1"/>
          <p:nvPr/>
        </p:nvSpPr>
        <p:spPr>
          <a:xfrm>
            <a:off x="556500" y="332250"/>
            <a:ext cx="8452500" cy="1685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Baloo 2"/>
                <a:ea typeface="Baloo 2"/>
                <a:cs typeface="Baloo 2"/>
                <a:sym typeface="Baloo 2"/>
              </a:rPr>
              <a:t>Meor Amirul - Personally learning in this course &amp; doing assignments have make me wondering what i have gained through the semester. I am not really good with many data so i tends to be slow in this project. Though that being said, I cannot deny the thrills and challenges from this project, also previous assignments. Thankfully, helps and guidances from team members, supportive friends and also Dr Fadhlina, makes me going throughout the whole semester and project. I wish all the best for all of us, thank you! :)</a:t>
            </a:r>
            <a:endParaRPr sz="1600">
              <a:latin typeface="Baloo 2"/>
              <a:ea typeface="Baloo 2"/>
              <a:cs typeface="Baloo 2"/>
              <a:sym typeface="Baloo 2"/>
            </a:endParaRPr>
          </a:p>
        </p:txBody>
      </p:sp>
      <p:sp>
        <p:nvSpPr>
          <p:cNvPr id="578" name="Google Shape;578;p66"/>
          <p:cNvSpPr txBox="1"/>
          <p:nvPr/>
        </p:nvSpPr>
        <p:spPr>
          <a:xfrm>
            <a:off x="556500" y="3976100"/>
            <a:ext cx="803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Baloo 2"/>
                <a:ea typeface="Baloo 2"/>
                <a:cs typeface="Baloo 2"/>
                <a:sym typeface="Baloo 2"/>
              </a:rPr>
              <a:t>Syahmi - I love Data mining, I want to take my FYP in this field.</a:t>
            </a:r>
            <a:endParaRPr sz="1600">
              <a:latin typeface="Baloo 2"/>
              <a:ea typeface="Baloo 2"/>
              <a:cs typeface="Baloo 2"/>
              <a:sym typeface="Baloo 2"/>
            </a:endParaRPr>
          </a:p>
        </p:txBody>
      </p:sp>
      <p:pic>
        <p:nvPicPr>
          <p:cNvPr id="579" name="Google Shape;579;p66"/>
          <p:cNvPicPr preferRelativeResize="0"/>
          <p:nvPr/>
        </p:nvPicPr>
        <p:blipFill>
          <a:blip r:embed="rId3">
            <a:alphaModFix/>
          </a:blip>
          <a:stretch>
            <a:fillRect/>
          </a:stretch>
        </p:blipFill>
        <p:spPr>
          <a:xfrm>
            <a:off x="7522400" y="3546600"/>
            <a:ext cx="1596900" cy="1596900"/>
          </a:xfrm>
          <a:prstGeom prst="rect">
            <a:avLst/>
          </a:prstGeom>
          <a:noFill/>
          <a:ln>
            <a:noFill/>
          </a:ln>
        </p:spPr>
      </p:pic>
      <p:sp>
        <p:nvSpPr>
          <p:cNvPr id="580" name="Google Shape;580;p66"/>
          <p:cNvSpPr txBox="1"/>
          <p:nvPr/>
        </p:nvSpPr>
        <p:spPr>
          <a:xfrm>
            <a:off x="7871150" y="4037250"/>
            <a:ext cx="899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Baloo 2"/>
                <a:ea typeface="Baloo 2"/>
                <a:cs typeface="Baloo 2"/>
                <a:sym typeface="Baloo 2"/>
              </a:rPr>
              <a:t>Data Mining</a:t>
            </a:r>
            <a:endParaRPr>
              <a:solidFill>
                <a:srgbClr val="FFFFFF"/>
              </a:solidFill>
              <a:latin typeface="Baloo 2"/>
              <a:ea typeface="Baloo 2"/>
              <a:cs typeface="Baloo 2"/>
              <a:sym typeface="Baloo 2"/>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7"/>
          <p:cNvSpPr txBox="1"/>
          <p:nvPr>
            <p:ph type="ctrTitle"/>
          </p:nvPr>
        </p:nvSpPr>
        <p:spPr>
          <a:xfrm>
            <a:off x="4794700" y="870825"/>
            <a:ext cx="38244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400">
                <a:solidFill>
                  <a:srgbClr val="000000"/>
                </a:solidFill>
                <a:latin typeface="Comic Sans MS"/>
                <a:ea typeface="Comic Sans MS"/>
                <a:cs typeface="Comic Sans MS"/>
                <a:sym typeface="Comic Sans MS"/>
              </a:rPr>
              <a:t>THANKS !</a:t>
            </a:r>
            <a:endParaRPr sz="5400">
              <a:solidFill>
                <a:srgbClr val="000000"/>
              </a:solidFill>
              <a:latin typeface="Comic Sans MS"/>
              <a:ea typeface="Comic Sans MS"/>
              <a:cs typeface="Comic Sans MS"/>
              <a:sym typeface="Comic Sans MS"/>
            </a:endParaRPr>
          </a:p>
        </p:txBody>
      </p:sp>
      <p:pic>
        <p:nvPicPr>
          <p:cNvPr id="586" name="Google Shape;586;p67"/>
          <p:cNvPicPr preferRelativeResize="0"/>
          <p:nvPr/>
        </p:nvPicPr>
        <p:blipFill>
          <a:blip r:embed="rId3">
            <a:alphaModFix/>
          </a:blip>
          <a:stretch>
            <a:fillRect/>
          </a:stretch>
        </p:blipFill>
        <p:spPr>
          <a:xfrm>
            <a:off x="0" y="791950"/>
            <a:ext cx="4479150" cy="4479150"/>
          </a:xfrm>
          <a:prstGeom prst="rect">
            <a:avLst/>
          </a:prstGeom>
          <a:noFill/>
          <a:ln>
            <a:noFill/>
          </a:ln>
        </p:spPr>
      </p:pic>
      <p:grpSp>
        <p:nvGrpSpPr>
          <p:cNvPr id="587" name="Google Shape;587;p67"/>
          <p:cNvGrpSpPr/>
          <p:nvPr/>
        </p:nvGrpSpPr>
        <p:grpSpPr>
          <a:xfrm>
            <a:off x="2098449" y="-78871"/>
            <a:ext cx="1915210" cy="1400449"/>
            <a:chOff x="3348925" y="3556225"/>
            <a:chExt cx="776300" cy="567650"/>
          </a:xfrm>
        </p:grpSpPr>
        <p:sp>
          <p:nvSpPr>
            <p:cNvPr id="588" name="Google Shape;588;p67"/>
            <p:cNvSpPr/>
            <p:nvPr/>
          </p:nvSpPr>
          <p:spPr>
            <a:xfrm>
              <a:off x="3628125" y="3573200"/>
              <a:ext cx="481025" cy="443825"/>
            </a:xfrm>
            <a:custGeom>
              <a:rect b="b" l="l" r="r" t="t"/>
              <a:pathLst>
                <a:path extrusionOk="0" h="17753" w="19241">
                  <a:moveTo>
                    <a:pt x="19241" y="5274"/>
                  </a:moveTo>
                  <a:cubicBezTo>
                    <a:pt x="19157" y="6656"/>
                    <a:pt x="19050" y="8096"/>
                    <a:pt x="18955" y="9537"/>
                  </a:cubicBezTo>
                  <a:cubicBezTo>
                    <a:pt x="18919" y="10287"/>
                    <a:pt x="18931" y="11049"/>
                    <a:pt x="18884" y="11787"/>
                  </a:cubicBezTo>
                  <a:cubicBezTo>
                    <a:pt x="18800" y="13275"/>
                    <a:pt x="17610" y="14335"/>
                    <a:pt x="16098" y="14276"/>
                  </a:cubicBezTo>
                  <a:cubicBezTo>
                    <a:pt x="15990" y="14276"/>
                    <a:pt x="15907" y="14228"/>
                    <a:pt x="15800" y="14228"/>
                  </a:cubicBezTo>
                  <a:cubicBezTo>
                    <a:pt x="15371" y="14216"/>
                    <a:pt x="15264" y="14287"/>
                    <a:pt x="15240" y="14740"/>
                  </a:cubicBezTo>
                  <a:cubicBezTo>
                    <a:pt x="15193" y="15252"/>
                    <a:pt x="15181" y="15776"/>
                    <a:pt x="15145" y="16312"/>
                  </a:cubicBezTo>
                  <a:cubicBezTo>
                    <a:pt x="15145" y="16466"/>
                    <a:pt x="15145" y="16609"/>
                    <a:pt x="15121" y="16764"/>
                  </a:cubicBezTo>
                  <a:cubicBezTo>
                    <a:pt x="15074" y="17074"/>
                    <a:pt x="15121" y="17478"/>
                    <a:pt x="14764" y="17609"/>
                  </a:cubicBezTo>
                  <a:cubicBezTo>
                    <a:pt x="14371" y="17752"/>
                    <a:pt x="14014" y="17562"/>
                    <a:pt x="13764" y="17264"/>
                  </a:cubicBezTo>
                  <a:cubicBezTo>
                    <a:pt x="13097" y="16526"/>
                    <a:pt x="12419" y="15776"/>
                    <a:pt x="11811" y="14990"/>
                  </a:cubicBezTo>
                  <a:cubicBezTo>
                    <a:pt x="11526" y="14633"/>
                    <a:pt x="11228" y="14478"/>
                    <a:pt x="10799" y="14478"/>
                  </a:cubicBezTo>
                  <a:cubicBezTo>
                    <a:pt x="9668" y="14478"/>
                    <a:pt x="8549" y="14514"/>
                    <a:pt x="7442" y="14442"/>
                  </a:cubicBezTo>
                  <a:cubicBezTo>
                    <a:pt x="6394" y="14359"/>
                    <a:pt x="5358" y="14180"/>
                    <a:pt x="4334" y="14002"/>
                  </a:cubicBezTo>
                  <a:cubicBezTo>
                    <a:pt x="3810" y="13918"/>
                    <a:pt x="3763" y="13811"/>
                    <a:pt x="3763" y="13216"/>
                  </a:cubicBezTo>
                  <a:cubicBezTo>
                    <a:pt x="3763" y="12121"/>
                    <a:pt x="3679" y="11025"/>
                    <a:pt x="3394" y="9954"/>
                  </a:cubicBezTo>
                  <a:cubicBezTo>
                    <a:pt x="3179" y="9168"/>
                    <a:pt x="2727" y="8703"/>
                    <a:pt x="1905" y="8608"/>
                  </a:cubicBezTo>
                  <a:cubicBezTo>
                    <a:pt x="1489" y="8549"/>
                    <a:pt x="1072" y="8453"/>
                    <a:pt x="643" y="8430"/>
                  </a:cubicBezTo>
                  <a:cubicBezTo>
                    <a:pt x="286" y="8394"/>
                    <a:pt x="72" y="8227"/>
                    <a:pt x="60" y="7870"/>
                  </a:cubicBezTo>
                  <a:cubicBezTo>
                    <a:pt x="24" y="7251"/>
                    <a:pt x="0" y="6620"/>
                    <a:pt x="12" y="6001"/>
                  </a:cubicBezTo>
                  <a:cubicBezTo>
                    <a:pt x="48" y="5251"/>
                    <a:pt x="84" y="4501"/>
                    <a:pt x="191" y="3750"/>
                  </a:cubicBezTo>
                  <a:cubicBezTo>
                    <a:pt x="286" y="3143"/>
                    <a:pt x="441" y="2536"/>
                    <a:pt x="608" y="1941"/>
                  </a:cubicBezTo>
                  <a:cubicBezTo>
                    <a:pt x="881" y="881"/>
                    <a:pt x="1727" y="488"/>
                    <a:pt x="2643" y="286"/>
                  </a:cubicBezTo>
                  <a:cubicBezTo>
                    <a:pt x="3751" y="36"/>
                    <a:pt x="4870" y="0"/>
                    <a:pt x="6001" y="95"/>
                  </a:cubicBezTo>
                  <a:cubicBezTo>
                    <a:pt x="7870" y="226"/>
                    <a:pt x="9752" y="286"/>
                    <a:pt x="11609" y="417"/>
                  </a:cubicBezTo>
                  <a:cubicBezTo>
                    <a:pt x="13538" y="548"/>
                    <a:pt x="15490" y="750"/>
                    <a:pt x="17431" y="929"/>
                  </a:cubicBezTo>
                  <a:cubicBezTo>
                    <a:pt x="17622" y="941"/>
                    <a:pt x="17812" y="1012"/>
                    <a:pt x="18003" y="1060"/>
                  </a:cubicBezTo>
                  <a:cubicBezTo>
                    <a:pt x="18598" y="1203"/>
                    <a:pt x="18979" y="1584"/>
                    <a:pt x="19015" y="2203"/>
                  </a:cubicBezTo>
                  <a:cubicBezTo>
                    <a:pt x="19110" y="3203"/>
                    <a:pt x="19169" y="4203"/>
                    <a:pt x="19241" y="5274"/>
                  </a:cubicBezTo>
                  <a:close/>
                  <a:moveTo>
                    <a:pt x="9549" y="11585"/>
                  </a:moveTo>
                  <a:cubicBezTo>
                    <a:pt x="9609" y="11585"/>
                    <a:pt x="9763" y="11597"/>
                    <a:pt x="9894" y="11537"/>
                  </a:cubicBezTo>
                  <a:cubicBezTo>
                    <a:pt x="11025" y="11061"/>
                    <a:pt x="11907" y="10347"/>
                    <a:pt x="12228" y="9096"/>
                  </a:cubicBezTo>
                  <a:cubicBezTo>
                    <a:pt x="12395" y="8430"/>
                    <a:pt x="12264" y="8192"/>
                    <a:pt x="11609" y="8144"/>
                  </a:cubicBezTo>
                  <a:cubicBezTo>
                    <a:pt x="10442" y="8084"/>
                    <a:pt x="9263" y="8072"/>
                    <a:pt x="8097" y="8049"/>
                  </a:cubicBezTo>
                  <a:cubicBezTo>
                    <a:pt x="7573" y="8049"/>
                    <a:pt x="7239" y="8489"/>
                    <a:pt x="7287" y="9001"/>
                  </a:cubicBezTo>
                  <a:cubicBezTo>
                    <a:pt x="7311" y="9263"/>
                    <a:pt x="7382" y="9501"/>
                    <a:pt x="7406" y="9751"/>
                  </a:cubicBezTo>
                  <a:cubicBezTo>
                    <a:pt x="7549" y="11001"/>
                    <a:pt x="8573" y="11525"/>
                    <a:pt x="9549" y="11585"/>
                  </a:cubicBezTo>
                  <a:close/>
                  <a:moveTo>
                    <a:pt x="6799" y="6108"/>
                  </a:moveTo>
                  <a:lnTo>
                    <a:pt x="6799" y="6108"/>
                  </a:lnTo>
                  <a:lnTo>
                    <a:pt x="6799" y="5953"/>
                  </a:lnTo>
                  <a:cubicBezTo>
                    <a:pt x="6799" y="5620"/>
                    <a:pt x="6739" y="5346"/>
                    <a:pt x="6358" y="5298"/>
                  </a:cubicBezTo>
                  <a:cubicBezTo>
                    <a:pt x="6084" y="5274"/>
                    <a:pt x="5870" y="5513"/>
                    <a:pt x="5822" y="5894"/>
                  </a:cubicBezTo>
                  <a:cubicBezTo>
                    <a:pt x="5799" y="5965"/>
                    <a:pt x="5799" y="6048"/>
                    <a:pt x="5799" y="6120"/>
                  </a:cubicBezTo>
                  <a:cubicBezTo>
                    <a:pt x="5799" y="6608"/>
                    <a:pt x="6013" y="7013"/>
                    <a:pt x="6275" y="7025"/>
                  </a:cubicBezTo>
                  <a:cubicBezTo>
                    <a:pt x="6561" y="7060"/>
                    <a:pt x="6763" y="6703"/>
                    <a:pt x="6799" y="6167"/>
                  </a:cubicBezTo>
                  <a:close/>
                  <a:moveTo>
                    <a:pt x="14240" y="5536"/>
                  </a:moveTo>
                  <a:cubicBezTo>
                    <a:pt x="13383" y="5608"/>
                    <a:pt x="13121" y="6120"/>
                    <a:pt x="13526" y="6822"/>
                  </a:cubicBezTo>
                  <a:cubicBezTo>
                    <a:pt x="13597" y="6941"/>
                    <a:pt x="13752" y="7072"/>
                    <a:pt x="13859" y="7072"/>
                  </a:cubicBezTo>
                  <a:cubicBezTo>
                    <a:pt x="13954" y="7072"/>
                    <a:pt x="14121" y="6941"/>
                    <a:pt x="14181" y="6822"/>
                  </a:cubicBezTo>
                  <a:cubicBezTo>
                    <a:pt x="14359" y="6417"/>
                    <a:pt x="14371" y="6013"/>
                    <a:pt x="14240" y="5536"/>
                  </a:cubicBezTo>
                  <a:close/>
                </a:path>
              </a:pathLst>
            </a:custGeom>
            <a:solidFill>
              <a:srgbClr val="66CE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67"/>
            <p:cNvSpPr/>
            <p:nvPr/>
          </p:nvSpPr>
          <p:spPr>
            <a:xfrm>
              <a:off x="3367375" y="3796725"/>
              <a:ext cx="342025" cy="307200"/>
            </a:xfrm>
            <a:custGeom>
              <a:rect b="b" l="l" r="r" t="t"/>
              <a:pathLst>
                <a:path extrusionOk="0" h="12288" w="13681">
                  <a:moveTo>
                    <a:pt x="2108" y="12288"/>
                  </a:moveTo>
                  <a:cubicBezTo>
                    <a:pt x="1798" y="11704"/>
                    <a:pt x="2048" y="11276"/>
                    <a:pt x="2096" y="10835"/>
                  </a:cubicBezTo>
                  <a:cubicBezTo>
                    <a:pt x="2108" y="10597"/>
                    <a:pt x="2239" y="10359"/>
                    <a:pt x="2286" y="10121"/>
                  </a:cubicBezTo>
                  <a:cubicBezTo>
                    <a:pt x="2405" y="9621"/>
                    <a:pt x="2298" y="9490"/>
                    <a:pt x="1798" y="9466"/>
                  </a:cubicBezTo>
                  <a:cubicBezTo>
                    <a:pt x="1524" y="9454"/>
                    <a:pt x="1251" y="9490"/>
                    <a:pt x="977" y="9466"/>
                  </a:cubicBezTo>
                  <a:cubicBezTo>
                    <a:pt x="453" y="9430"/>
                    <a:pt x="203" y="9216"/>
                    <a:pt x="96" y="8716"/>
                  </a:cubicBezTo>
                  <a:cubicBezTo>
                    <a:pt x="24" y="8371"/>
                    <a:pt x="0" y="8013"/>
                    <a:pt x="0" y="7668"/>
                  </a:cubicBezTo>
                  <a:cubicBezTo>
                    <a:pt x="12" y="6168"/>
                    <a:pt x="24" y="4680"/>
                    <a:pt x="72" y="3180"/>
                  </a:cubicBezTo>
                  <a:cubicBezTo>
                    <a:pt x="84" y="2799"/>
                    <a:pt x="155" y="2429"/>
                    <a:pt x="191" y="2060"/>
                  </a:cubicBezTo>
                  <a:cubicBezTo>
                    <a:pt x="322" y="810"/>
                    <a:pt x="1286" y="239"/>
                    <a:pt x="2167" y="108"/>
                  </a:cubicBezTo>
                  <a:cubicBezTo>
                    <a:pt x="2703" y="13"/>
                    <a:pt x="3263" y="1"/>
                    <a:pt x="3799" y="1"/>
                  </a:cubicBezTo>
                  <a:cubicBezTo>
                    <a:pt x="5680" y="13"/>
                    <a:pt x="7561" y="48"/>
                    <a:pt x="9430" y="96"/>
                  </a:cubicBezTo>
                  <a:cubicBezTo>
                    <a:pt x="10323" y="120"/>
                    <a:pt x="11228" y="179"/>
                    <a:pt x="12121" y="274"/>
                  </a:cubicBezTo>
                  <a:cubicBezTo>
                    <a:pt x="12788" y="334"/>
                    <a:pt x="13181" y="751"/>
                    <a:pt x="13347" y="1406"/>
                  </a:cubicBezTo>
                  <a:cubicBezTo>
                    <a:pt x="13681" y="2834"/>
                    <a:pt x="13681" y="4275"/>
                    <a:pt x="13597" y="5739"/>
                  </a:cubicBezTo>
                  <a:cubicBezTo>
                    <a:pt x="13538" y="6609"/>
                    <a:pt x="13466" y="7478"/>
                    <a:pt x="13395" y="8359"/>
                  </a:cubicBezTo>
                  <a:cubicBezTo>
                    <a:pt x="13312" y="9156"/>
                    <a:pt x="13062" y="9466"/>
                    <a:pt x="12264" y="9609"/>
                  </a:cubicBezTo>
                  <a:cubicBezTo>
                    <a:pt x="11502" y="9740"/>
                    <a:pt x="10728" y="9811"/>
                    <a:pt x="9954" y="9823"/>
                  </a:cubicBezTo>
                  <a:cubicBezTo>
                    <a:pt x="8585" y="9859"/>
                    <a:pt x="7216" y="9811"/>
                    <a:pt x="5834" y="9788"/>
                  </a:cubicBezTo>
                  <a:cubicBezTo>
                    <a:pt x="5477" y="9764"/>
                    <a:pt x="5287" y="9978"/>
                    <a:pt x="5072" y="10180"/>
                  </a:cubicBezTo>
                  <a:cubicBezTo>
                    <a:pt x="4227" y="11038"/>
                    <a:pt x="3179" y="11633"/>
                    <a:pt x="2108" y="12288"/>
                  </a:cubicBezTo>
                  <a:close/>
                  <a:moveTo>
                    <a:pt x="8752" y="5894"/>
                  </a:moveTo>
                  <a:cubicBezTo>
                    <a:pt x="8490" y="5858"/>
                    <a:pt x="8240" y="5811"/>
                    <a:pt x="8001" y="5799"/>
                  </a:cubicBezTo>
                  <a:cubicBezTo>
                    <a:pt x="7216" y="5751"/>
                    <a:pt x="6406" y="5739"/>
                    <a:pt x="5620" y="5680"/>
                  </a:cubicBezTo>
                  <a:cubicBezTo>
                    <a:pt x="5275" y="5656"/>
                    <a:pt x="5132" y="5870"/>
                    <a:pt x="5025" y="6132"/>
                  </a:cubicBezTo>
                  <a:cubicBezTo>
                    <a:pt x="4846" y="6597"/>
                    <a:pt x="5358" y="7978"/>
                    <a:pt x="6049" y="8204"/>
                  </a:cubicBezTo>
                  <a:cubicBezTo>
                    <a:pt x="7168" y="8573"/>
                    <a:pt x="8823" y="7442"/>
                    <a:pt x="8835" y="6275"/>
                  </a:cubicBezTo>
                  <a:cubicBezTo>
                    <a:pt x="8835" y="6168"/>
                    <a:pt x="8787" y="6049"/>
                    <a:pt x="8752" y="5894"/>
                  </a:cubicBezTo>
                  <a:close/>
                  <a:moveTo>
                    <a:pt x="3703" y="3132"/>
                  </a:moveTo>
                  <a:cubicBezTo>
                    <a:pt x="3358" y="3596"/>
                    <a:pt x="3287" y="4013"/>
                    <a:pt x="3406" y="4454"/>
                  </a:cubicBezTo>
                  <a:cubicBezTo>
                    <a:pt x="3429" y="4573"/>
                    <a:pt x="3596" y="4715"/>
                    <a:pt x="3703" y="4715"/>
                  </a:cubicBezTo>
                  <a:cubicBezTo>
                    <a:pt x="3810" y="4715"/>
                    <a:pt x="4001" y="4608"/>
                    <a:pt x="4025" y="4501"/>
                  </a:cubicBezTo>
                  <a:cubicBezTo>
                    <a:pt x="4144" y="4037"/>
                    <a:pt x="4144" y="3572"/>
                    <a:pt x="3703" y="3132"/>
                  </a:cubicBezTo>
                  <a:close/>
                  <a:moveTo>
                    <a:pt x="9835" y="3156"/>
                  </a:moveTo>
                  <a:cubicBezTo>
                    <a:pt x="9490" y="3537"/>
                    <a:pt x="9561" y="3906"/>
                    <a:pt x="9644" y="4263"/>
                  </a:cubicBezTo>
                  <a:cubicBezTo>
                    <a:pt x="9668" y="4382"/>
                    <a:pt x="9847" y="4561"/>
                    <a:pt x="9906" y="4549"/>
                  </a:cubicBezTo>
                  <a:cubicBezTo>
                    <a:pt x="10037" y="4501"/>
                    <a:pt x="10240" y="4382"/>
                    <a:pt x="10264" y="4263"/>
                  </a:cubicBezTo>
                  <a:cubicBezTo>
                    <a:pt x="10359" y="3858"/>
                    <a:pt x="10276" y="3477"/>
                    <a:pt x="9835" y="3156"/>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67"/>
            <p:cNvSpPr/>
            <p:nvPr/>
          </p:nvSpPr>
          <p:spPr>
            <a:xfrm>
              <a:off x="3809400" y="3775000"/>
              <a:ext cx="128600" cy="88125"/>
            </a:xfrm>
            <a:custGeom>
              <a:rect b="b" l="l" r="r" t="t"/>
              <a:pathLst>
                <a:path extrusionOk="0" h="3525" w="5144">
                  <a:moveTo>
                    <a:pt x="2298" y="3513"/>
                  </a:moveTo>
                  <a:cubicBezTo>
                    <a:pt x="1322" y="3453"/>
                    <a:pt x="298" y="2929"/>
                    <a:pt x="155" y="1691"/>
                  </a:cubicBezTo>
                  <a:cubicBezTo>
                    <a:pt x="131" y="1441"/>
                    <a:pt x="60" y="1203"/>
                    <a:pt x="36" y="953"/>
                  </a:cubicBezTo>
                  <a:cubicBezTo>
                    <a:pt x="0" y="429"/>
                    <a:pt x="334" y="0"/>
                    <a:pt x="846" y="0"/>
                  </a:cubicBezTo>
                  <a:cubicBezTo>
                    <a:pt x="2024" y="0"/>
                    <a:pt x="3179" y="24"/>
                    <a:pt x="4358" y="84"/>
                  </a:cubicBezTo>
                  <a:cubicBezTo>
                    <a:pt x="5013" y="120"/>
                    <a:pt x="5144" y="370"/>
                    <a:pt x="4977" y="1036"/>
                  </a:cubicBezTo>
                  <a:cubicBezTo>
                    <a:pt x="4667" y="2286"/>
                    <a:pt x="3774" y="3001"/>
                    <a:pt x="2643" y="3477"/>
                  </a:cubicBezTo>
                  <a:cubicBezTo>
                    <a:pt x="2524" y="3525"/>
                    <a:pt x="2358" y="3513"/>
                    <a:pt x="2298" y="3513"/>
                  </a:cubicBezTo>
                  <a:close/>
                  <a:moveTo>
                    <a:pt x="4429" y="870"/>
                  </a:moveTo>
                  <a:cubicBezTo>
                    <a:pt x="4203" y="798"/>
                    <a:pt x="4048" y="715"/>
                    <a:pt x="3882" y="691"/>
                  </a:cubicBezTo>
                  <a:cubicBezTo>
                    <a:pt x="3108" y="631"/>
                    <a:pt x="2334" y="584"/>
                    <a:pt x="1572" y="572"/>
                  </a:cubicBezTo>
                  <a:cubicBezTo>
                    <a:pt x="1346" y="572"/>
                    <a:pt x="1131" y="631"/>
                    <a:pt x="917" y="727"/>
                  </a:cubicBezTo>
                  <a:cubicBezTo>
                    <a:pt x="798" y="774"/>
                    <a:pt x="667" y="905"/>
                    <a:pt x="631" y="1024"/>
                  </a:cubicBezTo>
                  <a:cubicBezTo>
                    <a:pt x="357" y="2036"/>
                    <a:pt x="1429" y="3179"/>
                    <a:pt x="2441" y="2894"/>
                  </a:cubicBezTo>
                  <a:cubicBezTo>
                    <a:pt x="3405" y="2620"/>
                    <a:pt x="4179" y="2048"/>
                    <a:pt x="4429" y="870"/>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7"/>
            <p:cNvSpPr/>
            <p:nvPr/>
          </p:nvSpPr>
          <p:spPr>
            <a:xfrm>
              <a:off x="3772775" y="3705350"/>
              <a:ext cx="25325" cy="44375"/>
            </a:xfrm>
            <a:custGeom>
              <a:rect b="b" l="l" r="r" t="t"/>
              <a:pathLst>
                <a:path extrusionOk="0" h="1775" w="1013">
                  <a:moveTo>
                    <a:pt x="1013" y="822"/>
                  </a:moveTo>
                  <a:lnTo>
                    <a:pt x="1013" y="893"/>
                  </a:lnTo>
                  <a:cubicBezTo>
                    <a:pt x="977" y="1429"/>
                    <a:pt x="775" y="1774"/>
                    <a:pt x="489" y="1751"/>
                  </a:cubicBezTo>
                  <a:cubicBezTo>
                    <a:pt x="215" y="1727"/>
                    <a:pt x="1" y="1334"/>
                    <a:pt x="13" y="846"/>
                  </a:cubicBezTo>
                  <a:cubicBezTo>
                    <a:pt x="13" y="774"/>
                    <a:pt x="13" y="691"/>
                    <a:pt x="36" y="620"/>
                  </a:cubicBezTo>
                  <a:cubicBezTo>
                    <a:pt x="84" y="239"/>
                    <a:pt x="298" y="0"/>
                    <a:pt x="572" y="24"/>
                  </a:cubicBezTo>
                  <a:cubicBezTo>
                    <a:pt x="953" y="72"/>
                    <a:pt x="1013" y="358"/>
                    <a:pt x="1013" y="679"/>
                  </a:cubicBezTo>
                  <a:lnTo>
                    <a:pt x="1013" y="822"/>
                  </a:ln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7"/>
            <p:cNvSpPr/>
            <p:nvPr/>
          </p:nvSpPr>
          <p:spPr>
            <a:xfrm>
              <a:off x="3956125" y="3711600"/>
              <a:ext cx="31300" cy="38425"/>
            </a:xfrm>
            <a:custGeom>
              <a:rect b="b" l="l" r="r" t="t"/>
              <a:pathLst>
                <a:path extrusionOk="0" h="1537" w="1252">
                  <a:moveTo>
                    <a:pt x="1120" y="0"/>
                  </a:moveTo>
                  <a:cubicBezTo>
                    <a:pt x="1251" y="465"/>
                    <a:pt x="1239" y="881"/>
                    <a:pt x="1061" y="1286"/>
                  </a:cubicBezTo>
                  <a:cubicBezTo>
                    <a:pt x="1013" y="1405"/>
                    <a:pt x="858" y="1536"/>
                    <a:pt x="739" y="1536"/>
                  </a:cubicBezTo>
                  <a:cubicBezTo>
                    <a:pt x="620" y="1536"/>
                    <a:pt x="465" y="1405"/>
                    <a:pt x="406" y="1286"/>
                  </a:cubicBezTo>
                  <a:cubicBezTo>
                    <a:pt x="1" y="596"/>
                    <a:pt x="263" y="96"/>
                    <a:pt x="1120" y="0"/>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7"/>
            <p:cNvSpPr/>
            <p:nvPr/>
          </p:nvSpPr>
          <p:spPr>
            <a:xfrm>
              <a:off x="3488825" y="3938125"/>
              <a:ext cx="99425" cy="73525"/>
            </a:xfrm>
            <a:custGeom>
              <a:rect b="b" l="l" r="r" t="t"/>
              <a:pathLst>
                <a:path extrusionOk="0" h="2941" w="3977">
                  <a:moveTo>
                    <a:pt x="3894" y="238"/>
                  </a:moveTo>
                  <a:cubicBezTo>
                    <a:pt x="3917" y="393"/>
                    <a:pt x="3977" y="512"/>
                    <a:pt x="3977" y="631"/>
                  </a:cubicBezTo>
                  <a:cubicBezTo>
                    <a:pt x="3965" y="1810"/>
                    <a:pt x="2310" y="2941"/>
                    <a:pt x="1191" y="2560"/>
                  </a:cubicBezTo>
                  <a:cubicBezTo>
                    <a:pt x="512" y="2346"/>
                    <a:pt x="0" y="953"/>
                    <a:pt x="167" y="500"/>
                  </a:cubicBezTo>
                  <a:cubicBezTo>
                    <a:pt x="274" y="226"/>
                    <a:pt x="417" y="0"/>
                    <a:pt x="762" y="36"/>
                  </a:cubicBezTo>
                  <a:cubicBezTo>
                    <a:pt x="1548" y="83"/>
                    <a:pt x="2358" y="107"/>
                    <a:pt x="3143" y="155"/>
                  </a:cubicBezTo>
                  <a:cubicBezTo>
                    <a:pt x="3393" y="155"/>
                    <a:pt x="3632" y="202"/>
                    <a:pt x="3894" y="238"/>
                  </a:cubicBezTo>
                  <a:close/>
                  <a:moveTo>
                    <a:pt x="3310" y="822"/>
                  </a:moveTo>
                  <a:cubicBezTo>
                    <a:pt x="2441" y="524"/>
                    <a:pt x="1596" y="738"/>
                    <a:pt x="738" y="703"/>
                  </a:cubicBezTo>
                  <a:cubicBezTo>
                    <a:pt x="691" y="1274"/>
                    <a:pt x="810" y="1726"/>
                    <a:pt x="1286" y="1953"/>
                  </a:cubicBezTo>
                  <a:cubicBezTo>
                    <a:pt x="1774" y="2191"/>
                    <a:pt x="2250" y="1941"/>
                    <a:pt x="2715" y="1726"/>
                  </a:cubicBezTo>
                  <a:cubicBezTo>
                    <a:pt x="3060" y="1572"/>
                    <a:pt x="3298" y="1298"/>
                    <a:pt x="3310" y="822"/>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7"/>
            <p:cNvSpPr/>
            <p:nvPr/>
          </p:nvSpPr>
          <p:spPr>
            <a:xfrm>
              <a:off x="3449525" y="3875000"/>
              <a:ext cx="21450" cy="39925"/>
            </a:xfrm>
            <a:custGeom>
              <a:rect b="b" l="l" r="r" t="t"/>
              <a:pathLst>
                <a:path extrusionOk="0" h="1597" w="858">
                  <a:moveTo>
                    <a:pt x="417" y="1"/>
                  </a:moveTo>
                  <a:cubicBezTo>
                    <a:pt x="858" y="441"/>
                    <a:pt x="858" y="906"/>
                    <a:pt x="739" y="1370"/>
                  </a:cubicBezTo>
                  <a:cubicBezTo>
                    <a:pt x="715" y="1477"/>
                    <a:pt x="524" y="1596"/>
                    <a:pt x="417" y="1596"/>
                  </a:cubicBezTo>
                  <a:cubicBezTo>
                    <a:pt x="310" y="1573"/>
                    <a:pt x="143" y="1442"/>
                    <a:pt x="120" y="1323"/>
                  </a:cubicBezTo>
                  <a:cubicBezTo>
                    <a:pt x="1" y="882"/>
                    <a:pt x="72" y="441"/>
                    <a:pt x="417" y="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7"/>
            <p:cNvSpPr/>
            <p:nvPr/>
          </p:nvSpPr>
          <p:spPr>
            <a:xfrm>
              <a:off x="3604600" y="3875600"/>
              <a:ext cx="21750" cy="35150"/>
            </a:xfrm>
            <a:custGeom>
              <a:rect b="b" l="l" r="r" t="t"/>
              <a:pathLst>
                <a:path extrusionOk="0" h="1406" w="870">
                  <a:moveTo>
                    <a:pt x="346" y="1"/>
                  </a:moveTo>
                  <a:cubicBezTo>
                    <a:pt x="787" y="322"/>
                    <a:pt x="870" y="703"/>
                    <a:pt x="775" y="1108"/>
                  </a:cubicBezTo>
                  <a:cubicBezTo>
                    <a:pt x="751" y="1227"/>
                    <a:pt x="548" y="1358"/>
                    <a:pt x="417" y="1394"/>
                  </a:cubicBezTo>
                  <a:cubicBezTo>
                    <a:pt x="358" y="1406"/>
                    <a:pt x="179" y="1227"/>
                    <a:pt x="155" y="1108"/>
                  </a:cubicBezTo>
                  <a:cubicBezTo>
                    <a:pt x="72" y="763"/>
                    <a:pt x="1" y="382"/>
                    <a:pt x="346" y="1"/>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7"/>
            <p:cNvSpPr/>
            <p:nvPr/>
          </p:nvSpPr>
          <p:spPr>
            <a:xfrm>
              <a:off x="3817725" y="3789275"/>
              <a:ext cx="102425" cy="65525"/>
            </a:xfrm>
            <a:custGeom>
              <a:rect b="b" l="l" r="r" t="t"/>
              <a:pathLst>
                <a:path extrusionOk="0" h="2621" w="4097">
                  <a:moveTo>
                    <a:pt x="4096" y="299"/>
                  </a:moveTo>
                  <a:cubicBezTo>
                    <a:pt x="3858" y="1477"/>
                    <a:pt x="3072" y="2049"/>
                    <a:pt x="2108" y="2323"/>
                  </a:cubicBezTo>
                  <a:cubicBezTo>
                    <a:pt x="1072" y="2620"/>
                    <a:pt x="1" y="1465"/>
                    <a:pt x="298" y="453"/>
                  </a:cubicBezTo>
                  <a:cubicBezTo>
                    <a:pt x="334" y="334"/>
                    <a:pt x="465" y="203"/>
                    <a:pt x="584" y="156"/>
                  </a:cubicBezTo>
                  <a:cubicBezTo>
                    <a:pt x="798" y="60"/>
                    <a:pt x="1013" y="1"/>
                    <a:pt x="1239" y="1"/>
                  </a:cubicBezTo>
                  <a:cubicBezTo>
                    <a:pt x="2013" y="25"/>
                    <a:pt x="2787" y="60"/>
                    <a:pt x="3549" y="120"/>
                  </a:cubicBezTo>
                  <a:cubicBezTo>
                    <a:pt x="3715" y="144"/>
                    <a:pt x="3870" y="227"/>
                    <a:pt x="4096" y="299"/>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7"/>
            <p:cNvSpPr/>
            <p:nvPr/>
          </p:nvSpPr>
          <p:spPr>
            <a:xfrm>
              <a:off x="3505775" y="3951500"/>
              <a:ext cx="65825" cy="41400"/>
            </a:xfrm>
            <a:custGeom>
              <a:rect b="b" l="l" r="r" t="t"/>
              <a:pathLst>
                <a:path extrusionOk="0" h="1656" w="2633">
                  <a:moveTo>
                    <a:pt x="2632" y="287"/>
                  </a:moveTo>
                  <a:cubicBezTo>
                    <a:pt x="2620" y="763"/>
                    <a:pt x="2382" y="1037"/>
                    <a:pt x="2025" y="1191"/>
                  </a:cubicBezTo>
                  <a:cubicBezTo>
                    <a:pt x="1572" y="1406"/>
                    <a:pt x="1084" y="1656"/>
                    <a:pt x="596" y="1418"/>
                  </a:cubicBezTo>
                  <a:cubicBezTo>
                    <a:pt x="132" y="1191"/>
                    <a:pt x="1" y="739"/>
                    <a:pt x="37" y="168"/>
                  </a:cubicBezTo>
                  <a:cubicBezTo>
                    <a:pt x="918" y="203"/>
                    <a:pt x="1763" y="1"/>
                    <a:pt x="2632" y="287"/>
                  </a:cubicBezTo>
                  <a:close/>
                </a:path>
              </a:pathLst>
            </a:custGeom>
            <a:solidFill>
              <a:srgbClr val="FE8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7"/>
            <p:cNvSpPr/>
            <p:nvPr/>
          </p:nvSpPr>
          <p:spPr>
            <a:xfrm>
              <a:off x="3348925" y="3556225"/>
              <a:ext cx="776300" cy="567650"/>
            </a:xfrm>
            <a:custGeom>
              <a:rect b="b" l="l" r="r" t="t"/>
              <a:pathLst>
                <a:path extrusionOk="0" h="22706" w="31052">
                  <a:moveTo>
                    <a:pt x="30837" y="2477"/>
                  </a:moveTo>
                  <a:cubicBezTo>
                    <a:pt x="30695" y="1560"/>
                    <a:pt x="30159" y="1012"/>
                    <a:pt x="29313" y="905"/>
                  </a:cubicBezTo>
                  <a:cubicBezTo>
                    <a:pt x="27920" y="739"/>
                    <a:pt x="26432" y="596"/>
                    <a:pt x="24753" y="441"/>
                  </a:cubicBezTo>
                  <a:cubicBezTo>
                    <a:pt x="23956" y="381"/>
                    <a:pt x="23134" y="334"/>
                    <a:pt x="22348" y="310"/>
                  </a:cubicBezTo>
                  <a:cubicBezTo>
                    <a:pt x="22015" y="298"/>
                    <a:pt x="21705" y="274"/>
                    <a:pt x="21372" y="262"/>
                  </a:cubicBezTo>
                  <a:lnTo>
                    <a:pt x="19765" y="179"/>
                  </a:lnTo>
                  <a:cubicBezTo>
                    <a:pt x="18455" y="96"/>
                    <a:pt x="17086" y="24"/>
                    <a:pt x="15752" y="0"/>
                  </a:cubicBezTo>
                  <a:lnTo>
                    <a:pt x="15562" y="0"/>
                  </a:lnTo>
                  <a:cubicBezTo>
                    <a:pt x="14371" y="0"/>
                    <a:pt x="13359" y="215"/>
                    <a:pt x="12478" y="667"/>
                  </a:cubicBezTo>
                  <a:cubicBezTo>
                    <a:pt x="12002" y="905"/>
                    <a:pt x="11692" y="1227"/>
                    <a:pt x="11478" y="1679"/>
                  </a:cubicBezTo>
                  <a:cubicBezTo>
                    <a:pt x="11002" y="2727"/>
                    <a:pt x="10716" y="3846"/>
                    <a:pt x="10644" y="4977"/>
                  </a:cubicBezTo>
                  <a:cubicBezTo>
                    <a:pt x="10597" y="5703"/>
                    <a:pt x="10573" y="6454"/>
                    <a:pt x="10549" y="7168"/>
                  </a:cubicBezTo>
                  <a:lnTo>
                    <a:pt x="10513" y="8287"/>
                  </a:lnTo>
                  <a:cubicBezTo>
                    <a:pt x="10513" y="8430"/>
                    <a:pt x="10490" y="8573"/>
                    <a:pt x="10478" y="8728"/>
                  </a:cubicBezTo>
                  <a:cubicBezTo>
                    <a:pt x="10478" y="8775"/>
                    <a:pt x="10466" y="8823"/>
                    <a:pt x="10466" y="8871"/>
                  </a:cubicBezTo>
                  <a:cubicBezTo>
                    <a:pt x="10418" y="8882"/>
                    <a:pt x="10371" y="8882"/>
                    <a:pt x="10335" y="8894"/>
                  </a:cubicBezTo>
                  <a:cubicBezTo>
                    <a:pt x="10168" y="8930"/>
                    <a:pt x="10037" y="8954"/>
                    <a:pt x="9894" y="8966"/>
                  </a:cubicBezTo>
                  <a:cubicBezTo>
                    <a:pt x="9406" y="8990"/>
                    <a:pt x="8858" y="8990"/>
                    <a:pt x="8299" y="8990"/>
                  </a:cubicBezTo>
                  <a:cubicBezTo>
                    <a:pt x="7906" y="8990"/>
                    <a:pt x="7549" y="8990"/>
                    <a:pt x="7204" y="8966"/>
                  </a:cubicBezTo>
                  <a:cubicBezTo>
                    <a:pt x="6668" y="8954"/>
                    <a:pt x="6132" y="8930"/>
                    <a:pt x="5596" y="8906"/>
                  </a:cubicBezTo>
                  <a:cubicBezTo>
                    <a:pt x="4941" y="8882"/>
                    <a:pt x="4275" y="8847"/>
                    <a:pt x="3608" y="8835"/>
                  </a:cubicBezTo>
                  <a:lnTo>
                    <a:pt x="3560" y="8835"/>
                  </a:lnTo>
                  <a:cubicBezTo>
                    <a:pt x="1834" y="8835"/>
                    <a:pt x="476" y="9954"/>
                    <a:pt x="286" y="11561"/>
                  </a:cubicBezTo>
                  <a:cubicBezTo>
                    <a:pt x="48" y="13490"/>
                    <a:pt x="0" y="15574"/>
                    <a:pt x="143" y="17741"/>
                  </a:cubicBezTo>
                  <a:cubicBezTo>
                    <a:pt x="238" y="19419"/>
                    <a:pt x="679" y="19610"/>
                    <a:pt x="1953" y="19800"/>
                  </a:cubicBezTo>
                  <a:cubicBezTo>
                    <a:pt x="2072" y="19824"/>
                    <a:pt x="2227" y="19848"/>
                    <a:pt x="2262" y="19896"/>
                  </a:cubicBezTo>
                  <a:cubicBezTo>
                    <a:pt x="2298" y="19943"/>
                    <a:pt x="2286" y="20086"/>
                    <a:pt x="2262" y="20217"/>
                  </a:cubicBezTo>
                  <a:cubicBezTo>
                    <a:pt x="2251" y="20324"/>
                    <a:pt x="2227" y="20431"/>
                    <a:pt x="2203" y="20539"/>
                  </a:cubicBezTo>
                  <a:cubicBezTo>
                    <a:pt x="2179" y="20670"/>
                    <a:pt x="2143" y="20812"/>
                    <a:pt x="2131" y="20967"/>
                  </a:cubicBezTo>
                  <a:cubicBezTo>
                    <a:pt x="2084" y="21336"/>
                    <a:pt x="2048" y="21765"/>
                    <a:pt x="2060" y="22182"/>
                  </a:cubicBezTo>
                  <a:cubicBezTo>
                    <a:pt x="2072" y="22575"/>
                    <a:pt x="2286" y="22706"/>
                    <a:pt x="2477" y="22706"/>
                  </a:cubicBezTo>
                  <a:cubicBezTo>
                    <a:pt x="2584" y="22706"/>
                    <a:pt x="2715" y="22658"/>
                    <a:pt x="2834" y="22586"/>
                  </a:cubicBezTo>
                  <a:cubicBezTo>
                    <a:pt x="2965" y="22503"/>
                    <a:pt x="3096" y="22396"/>
                    <a:pt x="3239" y="22301"/>
                  </a:cubicBezTo>
                  <a:cubicBezTo>
                    <a:pt x="3322" y="22229"/>
                    <a:pt x="3417" y="22170"/>
                    <a:pt x="3513" y="22110"/>
                  </a:cubicBezTo>
                  <a:cubicBezTo>
                    <a:pt x="4453" y="21467"/>
                    <a:pt x="5227" y="20932"/>
                    <a:pt x="6049" y="20384"/>
                  </a:cubicBezTo>
                  <a:lnTo>
                    <a:pt x="6108" y="20336"/>
                  </a:lnTo>
                  <a:cubicBezTo>
                    <a:pt x="6275" y="20241"/>
                    <a:pt x="6418" y="20122"/>
                    <a:pt x="6584" y="20098"/>
                  </a:cubicBezTo>
                  <a:cubicBezTo>
                    <a:pt x="7084" y="20027"/>
                    <a:pt x="7608" y="20015"/>
                    <a:pt x="8061" y="20015"/>
                  </a:cubicBezTo>
                  <a:cubicBezTo>
                    <a:pt x="8632" y="20003"/>
                    <a:pt x="9216" y="20003"/>
                    <a:pt x="9811" y="20003"/>
                  </a:cubicBezTo>
                  <a:cubicBezTo>
                    <a:pt x="10859" y="19979"/>
                    <a:pt x="11942" y="19979"/>
                    <a:pt x="13002" y="19943"/>
                  </a:cubicBezTo>
                  <a:cubicBezTo>
                    <a:pt x="14097" y="19896"/>
                    <a:pt x="14693" y="19288"/>
                    <a:pt x="14764" y="18110"/>
                  </a:cubicBezTo>
                  <a:cubicBezTo>
                    <a:pt x="14812" y="17360"/>
                    <a:pt x="14883" y="16621"/>
                    <a:pt x="14966" y="15895"/>
                  </a:cubicBezTo>
                  <a:lnTo>
                    <a:pt x="14978" y="15728"/>
                  </a:lnTo>
                  <a:cubicBezTo>
                    <a:pt x="14990" y="15633"/>
                    <a:pt x="15026" y="15538"/>
                    <a:pt x="15050" y="15431"/>
                  </a:cubicBezTo>
                  <a:cubicBezTo>
                    <a:pt x="15050" y="15419"/>
                    <a:pt x="15062" y="15395"/>
                    <a:pt x="15062" y="15371"/>
                  </a:cubicBezTo>
                  <a:lnTo>
                    <a:pt x="15085" y="15371"/>
                  </a:lnTo>
                  <a:cubicBezTo>
                    <a:pt x="15097" y="15371"/>
                    <a:pt x="15121" y="15359"/>
                    <a:pt x="15121" y="15359"/>
                  </a:cubicBezTo>
                  <a:cubicBezTo>
                    <a:pt x="16109" y="15443"/>
                    <a:pt x="17086" y="15514"/>
                    <a:pt x="18062" y="15609"/>
                  </a:cubicBezTo>
                  <a:cubicBezTo>
                    <a:pt x="19265" y="15717"/>
                    <a:pt x="20467" y="15812"/>
                    <a:pt x="21693" y="15919"/>
                  </a:cubicBezTo>
                  <a:cubicBezTo>
                    <a:pt x="22134" y="15967"/>
                    <a:pt x="22432" y="16109"/>
                    <a:pt x="22682" y="16431"/>
                  </a:cubicBezTo>
                  <a:cubicBezTo>
                    <a:pt x="23158" y="17026"/>
                    <a:pt x="23658" y="17622"/>
                    <a:pt x="24146" y="18181"/>
                  </a:cubicBezTo>
                  <a:lnTo>
                    <a:pt x="24265" y="18336"/>
                  </a:lnTo>
                  <a:cubicBezTo>
                    <a:pt x="24682" y="18836"/>
                    <a:pt x="25289" y="19050"/>
                    <a:pt x="25765" y="19169"/>
                  </a:cubicBezTo>
                  <a:cubicBezTo>
                    <a:pt x="25920" y="19205"/>
                    <a:pt x="26039" y="19229"/>
                    <a:pt x="26123" y="19229"/>
                  </a:cubicBezTo>
                  <a:cubicBezTo>
                    <a:pt x="26551" y="19229"/>
                    <a:pt x="26694" y="18896"/>
                    <a:pt x="26765" y="18574"/>
                  </a:cubicBezTo>
                  <a:cubicBezTo>
                    <a:pt x="26837" y="18253"/>
                    <a:pt x="26873" y="17931"/>
                    <a:pt x="26896" y="17622"/>
                  </a:cubicBezTo>
                  <a:cubicBezTo>
                    <a:pt x="26908" y="17526"/>
                    <a:pt x="26908" y="17455"/>
                    <a:pt x="26932" y="17360"/>
                  </a:cubicBezTo>
                  <a:cubicBezTo>
                    <a:pt x="26968" y="16979"/>
                    <a:pt x="27004" y="16586"/>
                    <a:pt x="27027" y="16193"/>
                  </a:cubicBezTo>
                  <a:cubicBezTo>
                    <a:pt x="27051" y="16038"/>
                    <a:pt x="27063" y="15907"/>
                    <a:pt x="27075" y="15752"/>
                  </a:cubicBezTo>
                  <a:cubicBezTo>
                    <a:pt x="27087" y="15752"/>
                    <a:pt x="27123" y="15752"/>
                    <a:pt x="27135" y="15740"/>
                  </a:cubicBezTo>
                  <a:cubicBezTo>
                    <a:pt x="27230" y="15728"/>
                    <a:pt x="27301" y="15717"/>
                    <a:pt x="27373" y="15717"/>
                  </a:cubicBezTo>
                  <a:lnTo>
                    <a:pt x="27420" y="15717"/>
                  </a:lnTo>
                  <a:cubicBezTo>
                    <a:pt x="28325" y="15717"/>
                    <a:pt x="29063" y="15300"/>
                    <a:pt x="29683" y="14883"/>
                  </a:cubicBezTo>
                  <a:cubicBezTo>
                    <a:pt x="30349" y="14431"/>
                    <a:pt x="30683" y="13823"/>
                    <a:pt x="30718" y="13002"/>
                  </a:cubicBezTo>
                  <a:cubicBezTo>
                    <a:pt x="30730" y="12764"/>
                    <a:pt x="30730" y="12526"/>
                    <a:pt x="30730" y="12299"/>
                  </a:cubicBezTo>
                  <a:cubicBezTo>
                    <a:pt x="30730" y="12097"/>
                    <a:pt x="30730" y="11871"/>
                    <a:pt x="30754" y="11668"/>
                  </a:cubicBezTo>
                  <a:cubicBezTo>
                    <a:pt x="30778" y="10966"/>
                    <a:pt x="30814" y="10252"/>
                    <a:pt x="30826" y="9549"/>
                  </a:cubicBezTo>
                  <a:cubicBezTo>
                    <a:pt x="30885" y="7930"/>
                    <a:pt x="30956" y="6263"/>
                    <a:pt x="30992" y="4608"/>
                  </a:cubicBezTo>
                  <a:cubicBezTo>
                    <a:pt x="31052" y="3846"/>
                    <a:pt x="30945" y="3108"/>
                    <a:pt x="30837" y="2477"/>
                  </a:cubicBezTo>
                  <a:close/>
                  <a:moveTo>
                    <a:pt x="30171" y="7120"/>
                  </a:moveTo>
                  <a:cubicBezTo>
                    <a:pt x="30099" y="8132"/>
                    <a:pt x="30040" y="9180"/>
                    <a:pt x="29980" y="10216"/>
                  </a:cubicBezTo>
                  <a:cubicBezTo>
                    <a:pt x="29968" y="10597"/>
                    <a:pt x="29944" y="10966"/>
                    <a:pt x="29933" y="11323"/>
                  </a:cubicBezTo>
                  <a:cubicBezTo>
                    <a:pt x="29921" y="11692"/>
                    <a:pt x="29921" y="12085"/>
                    <a:pt x="29885" y="12454"/>
                  </a:cubicBezTo>
                  <a:cubicBezTo>
                    <a:pt x="29802" y="13812"/>
                    <a:pt x="28742" y="14800"/>
                    <a:pt x="27361" y="14800"/>
                  </a:cubicBezTo>
                  <a:lnTo>
                    <a:pt x="27254" y="14800"/>
                  </a:lnTo>
                  <a:cubicBezTo>
                    <a:pt x="27206" y="14800"/>
                    <a:pt x="27182" y="14788"/>
                    <a:pt x="27135" y="14788"/>
                  </a:cubicBezTo>
                  <a:cubicBezTo>
                    <a:pt x="27075" y="14776"/>
                    <a:pt x="27027" y="14776"/>
                    <a:pt x="26968" y="14752"/>
                  </a:cubicBezTo>
                  <a:lnTo>
                    <a:pt x="26873" y="14752"/>
                  </a:lnTo>
                  <a:cubicBezTo>
                    <a:pt x="26396" y="14752"/>
                    <a:pt x="26289" y="14966"/>
                    <a:pt x="26242" y="15395"/>
                  </a:cubicBezTo>
                  <a:cubicBezTo>
                    <a:pt x="26218" y="15764"/>
                    <a:pt x="26194" y="16145"/>
                    <a:pt x="26182" y="16502"/>
                  </a:cubicBezTo>
                  <a:cubicBezTo>
                    <a:pt x="26182" y="16657"/>
                    <a:pt x="26170" y="16812"/>
                    <a:pt x="26170" y="16979"/>
                  </a:cubicBezTo>
                  <a:lnTo>
                    <a:pt x="26170" y="17122"/>
                  </a:lnTo>
                  <a:cubicBezTo>
                    <a:pt x="26170" y="17229"/>
                    <a:pt x="26170" y="17312"/>
                    <a:pt x="26158" y="17407"/>
                  </a:cubicBezTo>
                  <a:cubicBezTo>
                    <a:pt x="26134" y="17467"/>
                    <a:pt x="26134" y="17538"/>
                    <a:pt x="26134" y="17598"/>
                  </a:cubicBezTo>
                  <a:cubicBezTo>
                    <a:pt x="26111" y="17884"/>
                    <a:pt x="26099" y="18062"/>
                    <a:pt x="25896" y="18134"/>
                  </a:cubicBezTo>
                  <a:cubicBezTo>
                    <a:pt x="25825" y="18169"/>
                    <a:pt x="25753" y="18181"/>
                    <a:pt x="25694" y="18181"/>
                  </a:cubicBezTo>
                  <a:cubicBezTo>
                    <a:pt x="25420" y="18181"/>
                    <a:pt x="25206" y="18003"/>
                    <a:pt x="25063" y="17836"/>
                  </a:cubicBezTo>
                  <a:lnTo>
                    <a:pt x="24837" y="17586"/>
                  </a:lnTo>
                  <a:cubicBezTo>
                    <a:pt x="24265" y="16931"/>
                    <a:pt x="23670" y="16264"/>
                    <a:pt x="23134" y="15574"/>
                  </a:cubicBezTo>
                  <a:cubicBezTo>
                    <a:pt x="22836" y="15193"/>
                    <a:pt x="22491" y="15014"/>
                    <a:pt x="22003" y="15014"/>
                  </a:cubicBezTo>
                  <a:lnTo>
                    <a:pt x="22003" y="15014"/>
                  </a:lnTo>
                  <a:lnTo>
                    <a:pt x="21265" y="15014"/>
                  </a:lnTo>
                  <a:lnTo>
                    <a:pt x="20431" y="15014"/>
                  </a:lnTo>
                  <a:cubicBezTo>
                    <a:pt x="19943" y="15014"/>
                    <a:pt x="19288" y="15014"/>
                    <a:pt x="18634" y="14955"/>
                  </a:cubicBezTo>
                  <a:cubicBezTo>
                    <a:pt x="17562" y="14871"/>
                    <a:pt x="16490" y="14681"/>
                    <a:pt x="15538" y="14514"/>
                  </a:cubicBezTo>
                  <a:cubicBezTo>
                    <a:pt x="15109" y="14443"/>
                    <a:pt x="15097" y="14431"/>
                    <a:pt x="15097" y="13883"/>
                  </a:cubicBezTo>
                  <a:cubicBezTo>
                    <a:pt x="15097" y="12597"/>
                    <a:pt x="14978" y="11538"/>
                    <a:pt x="14704" y="10573"/>
                  </a:cubicBezTo>
                  <a:cubicBezTo>
                    <a:pt x="14466" y="9692"/>
                    <a:pt x="13942" y="9216"/>
                    <a:pt x="13085" y="9097"/>
                  </a:cubicBezTo>
                  <a:cubicBezTo>
                    <a:pt x="12919" y="9085"/>
                    <a:pt x="12740" y="9061"/>
                    <a:pt x="12573" y="9025"/>
                  </a:cubicBezTo>
                  <a:cubicBezTo>
                    <a:pt x="12323" y="8978"/>
                    <a:pt x="12073" y="8942"/>
                    <a:pt x="11823" y="8918"/>
                  </a:cubicBezTo>
                  <a:cubicBezTo>
                    <a:pt x="11502" y="8894"/>
                    <a:pt x="11383" y="8775"/>
                    <a:pt x="11371" y="8501"/>
                  </a:cubicBezTo>
                  <a:lnTo>
                    <a:pt x="11359" y="8228"/>
                  </a:lnTo>
                  <a:cubicBezTo>
                    <a:pt x="11347" y="7704"/>
                    <a:pt x="11311" y="7168"/>
                    <a:pt x="11323" y="6644"/>
                  </a:cubicBezTo>
                  <a:cubicBezTo>
                    <a:pt x="11359" y="5739"/>
                    <a:pt x="11418" y="5049"/>
                    <a:pt x="11502" y="4418"/>
                  </a:cubicBezTo>
                  <a:cubicBezTo>
                    <a:pt x="11585" y="3906"/>
                    <a:pt x="11716" y="3417"/>
                    <a:pt x="11835" y="2929"/>
                  </a:cubicBezTo>
                  <a:cubicBezTo>
                    <a:pt x="11871" y="2822"/>
                    <a:pt x="11895" y="2715"/>
                    <a:pt x="11906" y="2608"/>
                  </a:cubicBezTo>
                  <a:cubicBezTo>
                    <a:pt x="12180" y="1584"/>
                    <a:pt x="13026" y="1262"/>
                    <a:pt x="13847" y="1084"/>
                  </a:cubicBezTo>
                  <a:cubicBezTo>
                    <a:pt x="14550" y="917"/>
                    <a:pt x="15276" y="846"/>
                    <a:pt x="16097" y="846"/>
                  </a:cubicBezTo>
                  <a:cubicBezTo>
                    <a:pt x="16431" y="846"/>
                    <a:pt x="16788" y="858"/>
                    <a:pt x="17169" y="881"/>
                  </a:cubicBezTo>
                  <a:cubicBezTo>
                    <a:pt x="18122" y="965"/>
                    <a:pt x="19098" y="1000"/>
                    <a:pt x="20038" y="1048"/>
                  </a:cubicBezTo>
                  <a:cubicBezTo>
                    <a:pt x="20943" y="1096"/>
                    <a:pt x="21860" y="1143"/>
                    <a:pt x="22789" y="1215"/>
                  </a:cubicBezTo>
                  <a:cubicBezTo>
                    <a:pt x="24313" y="1322"/>
                    <a:pt x="25861" y="1465"/>
                    <a:pt x="27361" y="1620"/>
                  </a:cubicBezTo>
                  <a:cubicBezTo>
                    <a:pt x="27778" y="1655"/>
                    <a:pt x="28194" y="1691"/>
                    <a:pt x="28611" y="1739"/>
                  </a:cubicBezTo>
                  <a:cubicBezTo>
                    <a:pt x="28742" y="1751"/>
                    <a:pt x="28873" y="1774"/>
                    <a:pt x="29016" y="1822"/>
                  </a:cubicBezTo>
                  <a:cubicBezTo>
                    <a:pt x="29075" y="1834"/>
                    <a:pt x="29111" y="1858"/>
                    <a:pt x="29171" y="1870"/>
                  </a:cubicBezTo>
                  <a:cubicBezTo>
                    <a:pt x="29742" y="2001"/>
                    <a:pt x="30040" y="2346"/>
                    <a:pt x="30075" y="2882"/>
                  </a:cubicBezTo>
                  <a:cubicBezTo>
                    <a:pt x="30135" y="3584"/>
                    <a:pt x="30183" y="4263"/>
                    <a:pt x="30230" y="4977"/>
                  </a:cubicBezTo>
                  <a:cubicBezTo>
                    <a:pt x="30242" y="5287"/>
                    <a:pt x="30278" y="5608"/>
                    <a:pt x="30290" y="5930"/>
                  </a:cubicBezTo>
                  <a:cubicBezTo>
                    <a:pt x="30230" y="6334"/>
                    <a:pt x="30206" y="6727"/>
                    <a:pt x="30171" y="7120"/>
                  </a:cubicBezTo>
                  <a:close/>
                  <a:moveTo>
                    <a:pt x="10692" y="19288"/>
                  </a:moveTo>
                  <a:cubicBezTo>
                    <a:pt x="10359" y="19288"/>
                    <a:pt x="10037" y="19300"/>
                    <a:pt x="9704" y="19300"/>
                  </a:cubicBezTo>
                  <a:cubicBezTo>
                    <a:pt x="8692" y="19300"/>
                    <a:pt x="7668" y="19265"/>
                    <a:pt x="6692" y="19253"/>
                  </a:cubicBezTo>
                  <a:lnTo>
                    <a:pt x="6572" y="19253"/>
                  </a:lnTo>
                  <a:cubicBezTo>
                    <a:pt x="6180" y="19253"/>
                    <a:pt x="5953" y="19479"/>
                    <a:pt x="5751" y="19681"/>
                  </a:cubicBezTo>
                  <a:lnTo>
                    <a:pt x="5715" y="19717"/>
                  </a:lnTo>
                  <a:cubicBezTo>
                    <a:pt x="4989" y="20443"/>
                    <a:pt x="4108" y="20979"/>
                    <a:pt x="3191" y="21551"/>
                  </a:cubicBezTo>
                  <a:cubicBezTo>
                    <a:pt x="3096" y="21610"/>
                    <a:pt x="3013" y="21646"/>
                    <a:pt x="2917" y="21705"/>
                  </a:cubicBezTo>
                  <a:cubicBezTo>
                    <a:pt x="2798" y="21396"/>
                    <a:pt x="2858" y="21146"/>
                    <a:pt x="2917" y="20860"/>
                  </a:cubicBezTo>
                  <a:cubicBezTo>
                    <a:pt x="2953" y="20741"/>
                    <a:pt x="2977" y="20622"/>
                    <a:pt x="3001" y="20491"/>
                  </a:cubicBezTo>
                  <a:cubicBezTo>
                    <a:pt x="3013" y="20360"/>
                    <a:pt x="3060" y="20217"/>
                    <a:pt x="3096" y="20086"/>
                  </a:cubicBezTo>
                  <a:cubicBezTo>
                    <a:pt x="3132" y="19979"/>
                    <a:pt x="3179" y="19896"/>
                    <a:pt x="3191" y="19789"/>
                  </a:cubicBezTo>
                  <a:cubicBezTo>
                    <a:pt x="3251" y="19550"/>
                    <a:pt x="3274" y="19312"/>
                    <a:pt x="3143" y="19146"/>
                  </a:cubicBezTo>
                  <a:cubicBezTo>
                    <a:pt x="3024" y="18991"/>
                    <a:pt x="2786" y="18955"/>
                    <a:pt x="2548" y="18943"/>
                  </a:cubicBezTo>
                  <a:lnTo>
                    <a:pt x="2381" y="18943"/>
                  </a:lnTo>
                  <a:lnTo>
                    <a:pt x="2179" y="18943"/>
                  </a:lnTo>
                  <a:lnTo>
                    <a:pt x="1965" y="18943"/>
                  </a:lnTo>
                  <a:lnTo>
                    <a:pt x="1727" y="18943"/>
                  </a:lnTo>
                  <a:cubicBezTo>
                    <a:pt x="1274" y="18907"/>
                    <a:pt x="1072" y="18729"/>
                    <a:pt x="988" y="18300"/>
                  </a:cubicBezTo>
                  <a:cubicBezTo>
                    <a:pt x="917" y="17943"/>
                    <a:pt x="881" y="17598"/>
                    <a:pt x="881" y="17288"/>
                  </a:cubicBezTo>
                  <a:cubicBezTo>
                    <a:pt x="893" y="15836"/>
                    <a:pt x="917" y="14312"/>
                    <a:pt x="953" y="12800"/>
                  </a:cubicBezTo>
                  <a:cubicBezTo>
                    <a:pt x="953" y="12573"/>
                    <a:pt x="1000" y="12335"/>
                    <a:pt x="1036" y="12097"/>
                  </a:cubicBezTo>
                  <a:cubicBezTo>
                    <a:pt x="1048" y="11966"/>
                    <a:pt x="1072" y="11823"/>
                    <a:pt x="1096" y="11692"/>
                  </a:cubicBezTo>
                  <a:cubicBezTo>
                    <a:pt x="1238" y="10264"/>
                    <a:pt x="2548" y="9942"/>
                    <a:pt x="2953" y="9859"/>
                  </a:cubicBezTo>
                  <a:cubicBezTo>
                    <a:pt x="3453" y="9775"/>
                    <a:pt x="3977" y="9775"/>
                    <a:pt x="4382" y="9775"/>
                  </a:cubicBezTo>
                  <a:lnTo>
                    <a:pt x="4572" y="9775"/>
                  </a:lnTo>
                  <a:cubicBezTo>
                    <a:pt x="6751" y="9787"/>
                    <a:pt x="8537" y="9823"/>
                    <a:pt x="10204" y="9859"/>
                  </a:cubicBezTo>
                  <a:cubicBezTo>
                    <a:pt x="11049" y="9883"/>
                    <a:pt x="11930" y="9942"/>
                    <a:pt x="12883" y="10037"/>
                  </a:cubicBezTo>
                  <a:cubicBezTo>
                    <a:pt x="13454" y="10097"/>
                    <a:pt x="13811" y="10430"/>
                    <a:pt x="13966" y="11073"/>
                  </a:cubicBezTo>
                  <a:cubicBezTo>
                    <a:pt x="14335" y="12585"/>
                    <a:pt x="14288" y="14074"/>
                    <a:pt x="14216" y="15359"/>
                  </a:cubicBezTo>
                  <a:cubicBezTo>
                    <a:pt x="14157" y="16145"/>
                    <a:pt x="14097" y="17002"/>
                    <a:pt x="14014" y="17955"/>
                  </a:cubicBezTo>
                  <a:cubicBezTo>
                    <a:pt x="13954" y="18705"/>
                    <a:pt x="13716" y="18955"/>
                    <a:pt x="13002" y="19074"/>
                  </a:cubicBezTo>
                  <a:cubicBezTo>
                    <a:pt x="12168" y="19193"/>
                    <a:pt x="11395" y="19265"/>
                    <a:pt x="10692" y="19288"/>
                  </a:cubicBezTo>
                  <a:close/>
                </a:path>
              </a:pathLst>
            </a:custGeom>
            <a:solidFill>
              <a:srgbClr val="0238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9" name="Google Shape;599;p67"/>
          <p:cNvSpPr/>
          <p:nvPr/>
        </p:nvSpPr>
        <p:spPr>
          <a:xfrm rot="623763">
            <a:off x="8099873" y="2521616"/>
            <a:ext cx="662068" cy="636472"/>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7"/>
          <p:cNvSpPr/>
          <p:nvPr/>
        </p:nvSpPr>
        <p:spPr>
          <a:xfrm rot="2102819">
            <a:off x="5779063" y="3298225"/>
            <a:ext cx="428126" cy="411560"/>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7"/>
          <p:cNvSpPr/>
          <p:nvPr/>
        </p:nvSpPr>
        <p:spPr>
          <a:xfrm rot="623763">
            <a:off x="5254548" y="2153341"/>
            <a:ext cx="662068" cy="636472"/>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7"/>
          <p:cNvSpPr/>
          <p:nvPr/>
        </p:nvSpPr>
        <p:spPr>
          <a:xfrm rot="623763">
            <a:off x="6899286" y="2351841"/>
            <a:ext cx="662068" cy="636472"/>
          </a:xfrm>
          <a:custGeom>
            <a:rect b="b" l="l" r="r" t="t"/>
            <a:pathLst>
              <a:path extrusionOk="0" h="7590" w="7895">
                <a:moveTo>
                  <a:pt x="3087" y="1"/>
                </a:moveTo>
                <a:cubicBezTo>
                  <a:pt x="3078" y="1"/>
                  <a:pt x="3069" y="1"/>
                  <a:pt x="3061" y="1"/>
                </a:cubicBezTo>
                <a:cubicBezTo>
                  <a:pt x="2441" y="61"/>
                  <a:pt x="2334" y="2585"/>
                  <a:pt x="2334" y="2585"/>
                </a:cubicBezTo>
                <a:cubicBezTo>
                  <a:pt x="2334" y="2585"/>
                  <a:pt x="120" y="3216"/>
                  <a:pt x="36" y="3811"/>
                </a:cubicBezTo>
                <a:cubicBezTo>
                  <a:pt x="1" y="4407"/>
                  <a:pt x="2322" y="4907"/>
                  <a:pt x="2322" y="4907"/>
                </a:cubicBezTo>
                <a:cubicBezTo>
                  <a:pt x="2322" y="4907"/>
                  <a:pt x="1906" y="7526"/>
                  <a:pt x="2322" y="7586"/>
                </a:cubicBezTo>
                <a:cubicBezTo>
                  <a:pt x="2338" y="7588"/>
                  <a:pt x="2355" y="7589"/>
                  <a:pt x="2372" y="7589"/>
                </a:cubicBezTo>
                <a:cubicBezTo>
                  <a:pt x="3065" y="7589"/>
                  <a:pt x="4597" y="5728"/>
                  <a:pt x="4597" y="5728"/>
                </a:cubicBezTo>
                <a:cubicBezTo>
                  <a:pt x="4597" y="5728"/>
                  <a:pt x="6353" y="6457"/>
                  <a:pt x="7163" y="6457"/>
                </a:cubicBezTo>
                <a:cubicBezTo>
                  <a:pt x="7325" y="6457"/>
                  <a:pt x="7448" y="6429"/>
                  <a:pt x="7514" y="6359"/>
                </a:cubicBezTo>
                <a:cubicBezTo>
                  <a:pt x="7895" y="5943"/>
                  <a:pt x="6156" y="3871"/>
                  <a:pt x="6156" y="3871"/>
                </a:cubicBezTo>
                <a:cubicBezTo>
                  <a:pt x="6156" y="3871"/>
                  <a:pt x="7704" y="2573"/>
                  <a:pt x="7502" y="2014"/>
                </a:cubicBezTo>
                <a:cubicBezTo>
                  <a:pt x="7386" y="1687"/>
                  <a:pt x="6528" y="1617"/>
                  <a:pt x="5813" y="1617"/>
                </a:cubicBezTo>
                <a:cubicBezTo>
                  <a:pt x="5278" y="1617"/>
                  <a:pt x="4823" y="1656"/>
                  <a:pt x="4823" y="1656"/>
                </a:cubicBezTo>
                <a:cubicBezTo>
                  <a:pt x="4823" y="1656"/>
                  <a:pt x="3723" y="1"/>
                  <a:pt x="3087" y="1"/>
                </a:cubicBezTo>
                <a:close/>
              </a:path>
            </a:pathLst>
          </a:cu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pic>
        <p:nvPicPr>
          <p:cNvPr id="338" name="Google Shape;338;p27"/>
          <p:cNvPicPr preferRelativeResize="0"/>
          <p:nvPr/>
        </p:nvPicPr>
        <p:blipFill rotWithShape="1">
          <a:blip r:embed="rId3">
            <a:alphaModFix/>
          </a:blip>
          <a:srcRect b="8615" l="0" r="0" t="23757"/>
          <a:stretch/>
        </p:blipFill>
        <p:spPr>
          <a:xfrm>
            <a:off x="2157613" y="262061"/>
            <a:ext cx="4828777" cy="4619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8"/>
          <p:cNvSpPr txBox="1"/>
          <p:nvPr>
            <p:ph type="ctrTitle"/>
          </p:nvPr>
        </p:nvSpPr>
        <p:spPr>
          <a:xfrm>
            <a:off x="619050" y="2590575"/>
            <a:ext cx="43902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DATA DESCRIPTION</a:t>
            </a:r>
            <a:endParaRPr>
              <a:latin typeface="Comic Sans MS"/>
              <a:ea typeface="Comic Sans MS"/>
              <a:cs typeface="Comic Sans MS"/>
              <a:sym typeface="Comic Sans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9"/>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This dataset includes several months (and counting) of data on daily trending YouTube videos. Data is included for UK and FR regions with up to 200 listed trending videos per day.</a:t>
            </a:r>
            <a:endParaRPr>
              <a:solidFill>
                <a:srgbClr val="000000"/>
              </a:solidFill>
            </a:endParaRPr>
          </a:p>
        </p:txBody>
      </p:sp>
      <p:graphicFrame>
        <p:nvGraphicFramePr>
          <p:cNvPr id="349" name="Google Shape;349;p29"/>
          <p:cNvGraphicFramePr/>
          <p:nvPr/>
        </p:nvGraphicFramePr>
        <p:xfrm>
          <a:off x="952500" y="2365325"/>
          <a:ext cx="3000000" cy="3000000"/>
        </p:xfrm>
        <a:graphic>
          <a:graphicData uri="http://schemas.openxmlformats.org/drawingml/2006/table">
            <a:tbl>
              <a:tblPr>
                <a:noFill/>
                <a:tableStyleId>{E87CFA6A-6F6E-4C73-9830-6441AAF9B00E}</a:tableStyleId>
              </a:tblPr>
              <a:tblGrid>
                <a:gridCol w="3028575"/>
                <a:gridCol w="4210425"/>
              </a:tblGrid>
              <a:tr h="381000">
                <a:tc>
                  <a:txBody>
                    <a:bodyPr/>
                    <a:lstStyle/>
                    <a:p>
                      <a:pPr indent="0" lvl="0" marL="0" rtl="0" algn="l">
                        <a:spcBef>
                          <a:spcPts val="0"/>
                        </a:spcBef>
                        <a:spcAft>
                          <a:spcPts val="0"/>
                        </a:spcAft>
                        <a:buNone/>
                      </a:pPr>
                      <a:r>
                        <a:rPr lang="en">
                          <a:latin typeface="Baloo 2"/>
                          <a:ea typeface="Baloo 2"/>
                          <a:cs typeface="Baloo 2"/>
                          <a:sym typeface="Baloo 2"/>
                        </a:rPr>
                        <a:t>Origin</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loo 2"/>
                          <a:ea typeface="Baloo 2"/>
                          <a:cs typeface="Baloo 2"/>
                          <a:sym typeface="Baloo 2"/>
                        </a:rPr>
                        <a:t>France &amp; United Kingdom</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Baloo 2"/>
                          <a:ea typeface="Baloo 2"/>
                          <a:cs typeface="Baloo 2"/>
                          <a:sym typeface="Baloo 2"/>
                        </a:rPr>
                        <a:t>Total Columns</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loo 2"/>
                          <a:ea typeface="Baloo 2"/>
                          <a:cs typeface="Baloo 2"/>
                          <a:sym typeface="Baloo 2"/>
                        </a:rPr>
                        <a:t>79640</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Baloo 2"/>
                          <a:ea typeface="Baloo 2"/>
                          <a:cs typeface="Baloo 2"/>
                          <a:sym typeface="Baloo 2"/>
                        </a:rPr>
                        <a:t>Total Attributes</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latin typeface="Baloo 2"/>
                          <a:ea typeface="Baloo 2"/>
                          <a:cs typeface="Baloo 2"/>
                          <a:sym typeface="Baloo 2"/>
                        </a:rPr>
                        <a:t>17</a:t>
                      </a:r>
                      <a:endParaRPr>
                        <a:latin typeface="Baloo 2"/>
                        <a:ea typeface="Baloo 2"/>
                        <a:cs typeface="Baloo 2"/>
                        <a:sym typeface="Baloo 2"/>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0"/>
          <p:cNvSpPr txBox="1"/>
          <p:nvPr>
            <p:ph type="ctrTitle"/>
          </p:nvPr>
        </p:nvSpPr>
        <p:spPr>
          <a:xfrm>
            <a:off x="229600" y="2604000"/>
            <a:ext cx="4390200" cy="14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ic Sans MS"/>
                <a:ea typeface="Comic Sans MS"/>
                <a:cs typeface="Comic Sans MS"/>
                <a:sym typeface="Comic Sans MS"/>
              </a:rPr>
              <a:t>STAKEHOLDER</a:t>
            </a:r>
            <a:endParaRPr>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1"/>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The specified company that wanted to venture into Youtube marketing.</a:t>
            </a:r>
            <a:endParaRPr sz="1800">
              <a:solidFill>
                <a:srgbClr val="000000"/>
              </a:solidFill>
            </a:endParaRPr>
          </a:p>
        </p:txBody>
      </p:sp>
      <p:graphicFrame>
        <p:nvGraphicFramePr>
          <p:cNvPr id="360" name="Google Shape;360;p31"/>
          <p:cNvGraphicFramePr/>
          <p:nvPr/>
        </p:nvGraphicFramePr>
        <p:xfrm>
          <a:off x="952500" y="2365325"/>
          <a:ext cx="3000000" cy="3000000"/>
        </p:xfrm>
        <a:graphic>
          <a:graphicData uri="http://schemas.openxmlformats.org/drawingml/2006/table">
            <a:tbl>
              <a:tblPr>
                <a:noFill/>
                <a:tableStyleId>{E87CFA6A-6F6E-4C73-9830-6441AAF9B00E}</a:tableStyleId>
              </a:tblPr>
              <a:tblGrid>
                <a:gridCol w="3028575"/>
                <a:gridCol w="4210425"/>
              </a:tblGrid>
              <a:tr h="381000">
                <a:tc>
                  <a:txBody>
                    <a:bodyPr/>
                    <a:lstStyle/>
                    <a:p>
                      <a:pPr indent="0" lvl="0" marL="0" rtl="0" algn="l">
                        <a:spcBef>
                          <a:spcPts val="0"/>
                        </a:spcBef>
                        <a:spcAft>
                          <a:spcPts val="0"/>
                        </a:spcAft>
                        <a:buNone/>
                      </a:pPr>
                      <a:r>
                        <a:rPr lang="en"/>
                        <a:t>Field of company</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Entertainment, Music </a:t>
                      </a:r>
                      <a:r>
                        <a:rPr lang="en"/>
                        <a:t>production, Travel</a:t>
                      </a:r>
                      <a:r>
                        <a:rPr lang="en"/>
                        <a:t> </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Area of coverage</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France &amp; United Kingdom</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Total population</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133.71 Million</a:t>
                      </a:r>
                      <a:endParaRPr/>
                    </a:p>
                  </a:txBody>
                  <a:tcPr marT="91425" marB="91425" marR="91425" marL="91425">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English Vocabulary Workshop by Slidesgo">
  <a:themeElements>
    <a:clrScheme name="Simple Light">
      <a:dk1>
        <a:srgbClr val="003849"/>
      </a:dk1>
      <a:lt1>
        <a:srgbClr val="FFFFFF"/>
      </a:lt1>
      <a:dk2>
        <a:srgbClr val="A775FE"/>
      </a:dk2>
      <a:lt2>
        <a:srgbClr val="E3E7EA"/>
      </a:lt2>
      <a:accent1>
        <a:srgbClr val="FFC86D"/>
      </a:accent1>
      <a:accent2>
        <a:srgbClr val="FEB444"/>
      </a:accent2>
      <a:accent3>
        <a:srgbClr val="FE8966"/>
      </a:accent3>
      <a:accent4>
        <a:srgbClr val="FD6A5E"/>
      </a:accent4>
      <a:accent5>
        <a:srgbClr val="9FE4F5"/>
      </a:accent5>
      <a:accent6>
        <a:srgbClr val="6ED0E7"/>
      </a:accent6>
      <a:hlink>
        <a:srgbClr val="003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